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4"/>
  </p:notesMasterIdLst>
  <p:handoutMasterIdLst>
    <p:handoutMasterId r:id="rId15"/>
  </p:handoutMasterIdLst>
  <p:sldIdLst>
    <p:sldId id="256" r:id="rId2"/>
    <p:sldId id="361" r:id="rId3"/>
    <p:sldId id="370" r:id="rId4"/>
    <p:sldId id="372" r:id="rId5"/>
    <p:sldId id="371" r:id="rId6"/>
    <p:sldId id="367" r:id="rId7"/>
    <p:sldId id="362" r:id="rId8"/>
    <p:sldId id="369" r:id="rId9"/>
    <p:sldId id="368" r:id="rId10"/>
    <p:sldId id="356" r:id="rId11"/>
    <p:sldId id="373" r:id="rId12"/>
    <p:sldId id="299" r:id="rId13"/>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03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487" autoAdjust="0"/>
    <p:restoredTop sz="73988" autoAdjust="0"/>
  </p:normalViewPr>
  <p:slideViewPr>
    <p:cSldViewPr>
      <p:cViewPr varScale="1">
        <p:scale>
          <a:sx n="57" d="100"/>
          <a:sy n="57" d="100"/>
        </p:scale>
        <p:origin x="2088"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3167" tIns="46584" rIns="93167" bIns="46584" rtlCol="0"/>
          <a:lstStyle>
            <a:lvl1pPr algn="l" fontAlgn="auto">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sz="quarter" idx="1"/>
          </p:nvPr>
        </p:nvSpPr>
        <p:spPr>
          <a:xfrm>
            <a:off x="3970339" y="1"/>
            <a:ext cx="3038475" cy="465138"/>
          </a:xfrm>
          <a:prstGeom prst="rect">
            <a:avLst/>
          </a:prstGeom>
        </p:spPr>
        <p:txBody>
          <a:bodyPr vert="horz" wrap="square" lIns="93167" tIns="46584" rIns="93167" bIns="46584" numCol="1" anchor="t" anchorCtr="0" compatLnSpc="1">
            <a:prstTxWarp prst="textNoShape">
              <a:avLst/>
            </a:prstTxWarp>
          </a:bodyPr>
          <a:lstStyle>
            <a:lvl1pPr algn="r">
              <a:defRPr sz="1200">
                <a:latin typeface="Calibri" charset="0"/>
              </a:defRPr>
            </a:lvl1pPr>
          </a:lstStyle>
          <a:p>
            <a:pPr>
              <a:defRPr/>
            </a:pPr>
            <a:fld id="{32F67A59-F635-4FA2-9BE8-87F15E42C574}" type="datetime1">
              <a:rPr lang="en-US"/>
              <a:pPr>
                <a:defRPr/>
              </a:pPr>
              <a:t>3/4/2024</a:t>
            </a:fld>
            <a:endParaRPr lang="en-US" dirty="0"/>
          </a:p>
        </p:txBody>
      </p:sp>
      <p:sp>
        <p:nvSpPr>
          <p:cNvPr id="4" name="Footer Placeholder 3"/>
          <p:cNvSpPr>
            <a:spLocks noGrp="1"/>
          </p:cNvSpPr>
          <p:nvPr>
            <p:ph type="ftr" sz="quarter" idx="2"/>
          </p:nvPr>
        </p:nvSpPr>
        <p:spPr>
          <a:xfrm>
            <a:off x="1" y="8829676"/>
            <a:ext cx="3038475" cy="465138"/>
          </a:xfrm>
          <a:prstGeom prst="rect">
            <a:avLst/>
          </a:prstGeom>
        </p:spPr>
        <p:txBody>
          <a:bodyPr vert="horz" lIns="93167" tIns="46584" rIns="93167" bIns="46584" rtlCol="0" anchor="b"/>
          <a:lstStyle>
            <a:lvl1pPr algn="l" fontAlgn="auto">
              <a:spcBef>
                <a:spcPts val="0"/>
              </a:spcBef>
              <a:spcAft>
                <a:spcPts val="0"/>
              </a:spcAft>
              <a:defRPr sz="1200">
                <a:latin typeface="+mn-lt"/>
                <a:ea typeface="+mn-ea"/>
              </a:defRPr>
            </a:lvl1pPr>
          </a:lstStyle>
          <a:p>
            <a:pPr>
              <a:defRPr/>
            </a:pPr>
            <a:r>
              <a:rPr lang="en-US" dirty="0" smtClean="0"/>
              <a:t>Update Approved 25 October 2011_version 11.1</a:t>
            </a:r>
            <a:endParaRPr lang="en-US" dirty="0"/>
          </a:p>
        </p:txBody>
      </p:sp>
      <p:sp>
        <p:nvSpPr>
          <p:cNvPr id="5" name="Slide Number Placeholder 4"/>
          <p:cNvSpPr>
            <a:spLocks noGrp="1"/>
          </p:cNvSpPr>
          <p:nvPr>
            <p:ph type="sldNum" sz="quarter" idx="3"/>
          </p:nvPr>
        </p:nvSpPr>
        <p:spPr>
          <a:xfrm>
            <a:off x="3970339" y="8829676"/>
            <a:ext cx="3038475" cy="465138"/>
          </a:xfrm>
          <a:prstGeom prst="rect">
            <a:avLst/>
          </a:prstGeom>
        </p:spPr>
        <p:txBody>
          <a:bodyPr vert="horz" wrap="square" lIns="93167" tIns="46584" rIns="93167" bIns="46584" numCol="1" anchor="b" anchorCtr="0" compatLnSpc="1">
            <a:prstTxWarp prst="textNoShape">
              <a:avLst/>
            </a:prstTxWarp>
          </a:bodyPr>
          <a:lstStyle>
            <a:lvl1pPr algn="r">
              <a:defRPr sz="1200">
                <a:latin typeface="Calibri" charset="0"/>
              </a:defRPr>
            </a:lvl1pPr>
          </a:lstStyle>
          <a:p>
            <a:pPr>
              <a:defRPr/>
            </a:pPr>
            <a:fld id="{4F2D348B-4500-407B-B646-A7E7B0CA884F}" type="slidenum">
              <a:rPr lang="en-US"/>
              <a:pPr>
                <a:defRPr/>
              </a:pPr>
              <a:t>‹#›</a:t>
            </a:fld>
            <a:endParaRPr lang="en-US" dirty="0"/>
          </a:p>
        </p:txBody>
      </p:sp>
    </p:spTree>
    <p:extLst>
      <p:ext uri="{BB962C8B-B14F-4D97-AF65-F5344CB8AC3E}">
        <p14:creationId xmlns:p14="http://schemas.microsoft.com/office/powerpoint/2010/main" val="3914219628"/>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5138"/>
          </a:xfrm>
          <a:prstGeom prst="rect">
            <a:avLst/>
          </a:prstGeom>
        </p:spPr>
        <p:txBody>
          <a:bodyPr vert="horz" lIns="93167" tIns="46584" rIns="93167" bIns="46584" rtlCol="0"/>
          <a:lstStyle>
            <a:lvl1pPr algn="l" fontAlgn="auto">
              <a:spcBef>
                <a:spcPts val="0"/>
              </a:spcBef>
              <a:spcAft>
                <a:spcPts val="0"/>
              </a:spcAft>
              <a:defRPr sz="1200">
                <a:latin typeface="+mn-lt"/>
                <a:ea typeface="+mn-ea"/>
              </a:defRPr>
            </a:lvl1pPr>
          </a:lstStyle>
          <a:p>
            <a:pPr>
              <a:defRPr/>
            </a:pPr>
            <a:endParaRPr lang="en-US" dirty="0"/>
          </a:p>
        </p:txBody>
      </p:sp>
      <p:sp>
        <p:nvSpPr>
          <p:cNvPr id="3" name="Date Placeholder 2"/>
          <p:cNvSpPr>
            <a:spLocks noGrp="1"/>
          </p:cNvSpPr>
          <p:nvPr>
            <p:ph type="dt" idx="1"/>
          </p:nvPr>
        </p:nvSpPr>
        <p:spPr>
          <a:xfrm>
            <a:off x="3970339" y="1"/>
            <a:ext cx="3038475" cy="465138"/>
          </a:xfrm>
          <a:prstGeom prst="rect">
            <a:avLst/>
          </a:prstGeom>
        </p:spPr>
        <p:txBody>
          <a:bodyPr vert="horz" wrap="square" lIns="93167" tIns="46584" rIns="93167" bIns="46584" numCol="1" anchor="t" anchorCtr="0" compatLnSpc="1">
            <a:prstTxWarp prst="textNoShape">
              <a:avLst/>
            </a:prstTxWarp>
          </a:bodyPr>
          <a:lstStyle>
            <a:lvl1pPr algn="r">
              <a:defRPr sz="1200">
                <a:latin typeface="Calibri" charset="0"/>
              </a:defRPr>
            </a:lvl1pPr>
          </a:lstStyle>
          <a:p>
            <a:pPr>
              <a:defRPr/>
            </a:pPr>
            <a:fld id="{51885B5A-926F-469C-91B7-2BF538B68479}" type="datetime1">
              <a:rPr lang="en-US"/>
              <a:pPr>
                <a:defRPr/>
              </a:pPr>
              <a:t>3/4/2024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pPr lvl="0"/>
            <a:endParaRPr lang="en-US" noProof="0"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3167" tIns="46584" rIns="93167" bIns="4658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1" y="8829676"/>
            <a:ext cx="3038475" cy="465138"/>
          </a:xfrm>
          <a:prstGeom prst="rect">
            <a:avLst/>
          </a:prstGeom>
        </p:spPr>
        <p:txBody>
          <a:bodyPr vert="horz" lIns="93167" tIns="46584" rIns="93167" bIns="46584" rtlCol="0" anchor="b"/>
          <a:lstStyle>
            <a:lvl1pPr algn="l" fontAlgn="auto">
              <a:spcBef>
                <a:spcPts val="0"/>
              </a:spcBef>
              <a:spcAft>
                <a:spcPts val="0"/>
              </a:spcAft>
              <a:defRPr sz="1200">
                <a:latin typeface="+mn-lt"/>
                <a:ea typeface="+mn-ea"/>
              </a:defRPr>
            </a:lvl1pPr>
          </a:lstStyle>
          <a:p>
            <a:pPr>
              <a:defRPr/>
            </a:pPr>
            <a:r>
              <a:rPr lang="en-US" dirty="0" smtClean="0"/>
              <a:t>Update Approved 25 October 2011_version 11.1</a:t>
            </a:r>
            <a:endParaRPr lang="en-US" dirty="0"/>
          </a:p>
        </p:txBody>
      </p:sp>
      <p:sp>
        <p:nvSpPr>
          <p:cNvPr id="7" name="Slide Number Placeholder 6"/>
          <p:cNvSpPr>
            <a:spLocks noGrp="1"/>
          </p:cNvSpPr>
          <p:nvPr>
            <p:ph type="sldNum" sz="quarter" idx="5"/>
          </p:nvPr>
        </p:nvSpPr>
        <p:spPr>
          <a:xfrm>
            <a:off x="3970339" y="8829676"/>
            <a:ext cx="3038475" cy="465138"/>
          </a:xfrm>
          <a:prstGeom prst="rect">
            <a:avLst/>
          </a:prstGeom>
        </p:spPr>
        <p:txBody>
          <a:bodyPr vert="horz" wrap="square" lIns="93167" tIns="46584" rIns="93167" bIns="46584" numCol="1" anchor="b" anchorCtr="0" compatLnSpc="1">
            <a:prstTxWarp prst="textNoShape">
              <a:avLst/>
            </a:prstTxWarp>
          </a:bodyPr>
          <a:lstStyle>
            <a:lvl1pPr algn="r">
              <a:defRPr sz="1200">
                <a:latin typeface="Calibri" charset="0"/>
              </a:defRPr>
            </a:lvl1pPr>
          </a:lstStyle>
          <a:p>
            <a:pPr>
              <a:defRPr/>
            </a:pPr>
            <a:fld id="{5C7856C7-2F07-45CF-8A67-D2C0F8B80509}" type="slidenum">
              <a:rPr lang="en-US"/>
              <a:pPr>
                <a:defRPr/>
              </a:pPr>
              <a:t>‹#›</a:t>
            </a:fld>
            <a:endParaRPr lang="en-US" dirty="0"/>
          </a:p>
        </p:txBody>
      </p:sp>
    </p:spTree>
    <p:extLst>
      <p:ext uri="{BB962C8B-B14F-4D97-AF65-F5344CB8AC3E}">
        <p14:creationId xmlns:p14="http://schemas.microsoft.com/office/powerpoint/2010/main" val="648717682"/>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C7856C7-2F07-45CF-8A67-D2C0F8B80509}" type="slidenum">
              <a:rPr lang="en-US" smtClean="0"/>
              <a:pPr>
                <a:defRPr/>
              </a:pPr>
              <a:t>1</a:t>
            </a:fld>
            <a:endParaRPr lang="en-US" dirty="0"/>
          </a:p>
        </p:txBody>
      </p:sp>
      <p:sp>
        <p:nvSpPr>
          <p:cNvPr id="5" name="Footer Placeholder 4"/>
          <p:cNvSpPr>
            <a:spLocks noGrp="1"/>
          </p:cNvSpPr>
          <p:nvPr>
            <p:ph type="ftr" sz="quarter" idx="11"/>
          </p:nvPr>
        </p:nvSpPr>
        <p:spPr/>
        <p:txBody>
          <a:bodyPr/>
          <a:lstStyle/>
          <a:p>
            <a:pPr>
              <a:defRPr/>
            </a:pPr>
            <a:r>
              <a:rPr lang="en-US" dirty="0" smtClean="0"/>
              <a:t>Update Approved 25 October 2011_version 11.1</a:t>
            </a:r>
            <a:endParaRPr lang="en-US" dirty="0"/>
          </a:p>
        </p:txBody>
      </p:sp>
    </p:spTree>
    <p:extLst>
      <p:ext uri="{BB962C8B-B14F-4D97-AF65-F5344CB8AC3E}">
        <p14:creationId xmlns:p14="http://schemas.microsoft.com/office/powerpoint/2010/main" val="1851268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1"/>
          </p:nvPr>
        </p:nvSpPr>
        <p:spPr/>
        <p:txBody>
          <a:bodyPr/>
          <a:lstStyle/>
          <a:p>
            <a:pPr>
              <a:defRPr/>
            </a:pPr>
            <a:fld id="{5C7856C7-2F07-45CF-8A67-D2C0F8B80509}" type="slidenum">
              <a:rPr lang="en-US" smtClean="0"/>
              <a:pPr>
                <a:defRPr/>
              </a:pPr>
              <a:t>4</a:t>
            </a:fld>
            <a:endParaRPr lang="en-US" dirty="0"/>
          </a:p>
        </p:txBody>
      </p:sp>
    </p:spTree>
    <p:extLst>
      <p:ext uri="{BB962C8B-B14F-4D97-AF65-F5344CB8AC3E}">
        <p14:creationId xmlns:p14="http://schemas.microsoft.com/office/powerpoint/2010/main" val="13867807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1"/>
          </p:nvPr>
        </p:nvSpPr>
        <p:spPr/>
        <p:txBody>
          <a:bodyPr/>
          <a:lstStyle/>
          <a:p>
            <a:pPr>
              <a:defRPr/>
            </a:pPr>
            <a:fld id="{5C7856C7-2F07-45CF-8A67-D2C0F8B80509}" type="slidenum">
              <a:rPr lang="en-US" smtClean="0"/>
              <a:pPr>
                <a:defRPr/>
              </a:pPr>
              <a:t>5</a:t>
            </a:fld>
            <a:endParaRPr lang="en-US" dirty="0"/>
          </a:p>
        </p:txBody>
      </p:sp>
    </p:spTree>
    <p:extLst>
      <p:ext uri="{BB962C8B-B14F-4D97-AF65-F5344CB8AC3E}">
        <p14:creationId xmlns:p14="http://schemas.microsoft.com/office/powerpoint/2010/main" val="31473688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1"/>
          </p:nvPr>
        </p:nvSpPr>
        <p:spPr/>
        <p:txBody>
          <a:bodyPr/>
          <a:lstStyle/>
          <a:p>
            <a:pPr>
              <a:defRPr/>
            </a:pPr>
            <a:fld id="{5C7856C7-2F07-45CF-8A67-D2C0F8B80509}" type="slidenum">
              <a:rPr lang="en-US" smtClean="0"/>
              <a:pPr>
                <a:defRPr/>
              </a:pPr>
              <a:t>10</a:t>
            </a:fld>
            <a:endParaRPr lang="en-US" dirty="0"/>
          </a:p>
        </p:txBody>
      </p:sp>
    </p:spTree>
    <p:extLst>
      <p:ext uri="{BB962C8B-B14F-4D97-AF65-F5344CB8AC3E}">
        <p14:creationId xmlns:p14="http://schemas.microsoft.com/office/powerpoint/2010/main" val="39134329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solidFill>
                  <a:srgbClr val="D1EAEE"/>
                </a:solidFill>
              </a:defRPr>
            </a:lvl1pPr>
          </a:lstStyle>
          <a:p>
            <a:pPr>
              <a:defRPr/>
            </a:pPr>
            <a:fld id="{B90FE627-90F4-4908-9E97-311719F3CCF9}" type="datetime1">
              <a:rPr lang="en-US" smtClean="0"/>
              <a:pPr>
                <a:defRPr/>
              </a:pPr>
              <a:t>3/4/2024</a:t>
            </a:fld>
            <a:endParaRPr lang="en-US" dirty="0"/>
          </a:p>
        </p:txBody>
      </p:sp>
      <p:sp>
        <p:nvSpPr>
          <p:cNvPr id="5" name="Footer Placeholder 18"/>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6" name="Slide Number Placeholder 26"/>
          <p:cNvSpPr>
            <a:spLocks noGrp="1"/>
          </p:cNvSpPr>
          <p:nvPr>
            <p:ph type="sldNum" sz="quarter" idx="12"/>
          </p:nvPr>
        </p:nvSpPr>
        <p:spPr/>
        <p:txBody>
          <a:bodyPr/>
          <a:lstStyle>
            <a:lvl1pPr>
              <a:defRPr>
                <a:solidFill>
                  <a:srgbClr val="D1EAEE"/>
                </a:solidFill>
              </a:defRPr>
            </a:lvl1pPr>
          </a:lstStyle>
          <a:p>
            <a:pPr>
              <a:defRPr/>
            </a:pPr>
            <a:fld id="{C0429EB3-CCC0-4112-B2B5-5A143462EBF2}"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7E1365FD-EC7C-4278-8E98-E71165D2CABA}" type="datetime1">
              <a:rPr lang="en-US" smtClean="0"/>
              <a:pPr>
                <a:defRPr/>
              </a:pPr>
              <a:t>3/4/2024</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CE91B60F-A2D1-405D-8E80-499EA01DAF35}"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BE797F8-266C-4EF6-A97D-90601056D871}" type="datetime1">
              <a:rPr lang="en-US" smtClean="0"/>
              <a:pPr>
                <a:defRPr/>
              </a:pPr>
              <a:t>3/4/2024</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47646FB0-F450-4C73-9F42-64D1C17A49D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4482D6A-615D-4A40-9879-9960A0F4D19D}" type="datetime1">
              <a:rPr lang="en-US" smtClean="0"/>
              <a:pPr>
                <a:defRPr/>
              </a:pPr>
              <a:t>3/4/2024</a:t>
            </a:fld>
            <a:endParaRPr lang="en-US" dirty="0"/>
          </a:p>
        </p:txBody>
      </p:sp>
      <p:sp>
        <p:nvSpPr>
          <p:cNvPr id="5"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6" name="Slide Number Placeholder 17"/>
          <p:cNvSpPr>
            <a:spLocks noGrp="1"/>
          </p:cNvSpPr>
          <p:nvPr>
            <p:ph type="sldNum" sz="quarter" idx="12"/>
          </p:nvPr>
        </p:nvSpPr>
        <p:spPr/>
        <p:txBody>
          <a:bodyPr/>
          <a:lstStyle>
            <a:lvl1pPr>
              <a:defRPr/>
            </a:lvl1pPr>
          </a:lstStyle>
          <a:p>
            <a:pPr>
              <a:defRPr/>
            </a:pPr>
            <a:fld id="{D63BF0FD-78A3-4A2A-9A4D-E2A4C26FA539}"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rgbClr val="D1EAEE"/>
                </a:solidFill>
              </a:defRPr>
            </a:lvl1pPr>
          </a:lstStyle>
          <a:p>
            <a:pPr>
              <a:defRPr/>
            </a:pPr>
            <a:fld id="{4872473E-47BE-43FC-BE88-69F750CB956D}" type="datetime1">
              <a:rPr lang="en-US" smtClean="0"/>
              <a:pPr>
                <a:defRPr/>
              </a:pPr>
              <a:t>3/4/2024</a:t>
            </a:fld>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6" name="Slide Number Placeholder 5"/>
          <p:cNvSpPr>
            <a:spLocks noGrp="1"/>
          </p:cNvSpPr>
          <p:nvPr>
            <p:ph type="sldNum" sz="quarter" idx="12"/>
          </p:nvPr>
        </p:nvSpPr>
        <p:spPr/>
        <p:txBody>
          <a:bodyPr/>
          <a:lstStyle>
            <a:lvl1pPr>
              <a:defRPr>
                <a:solidFill>
                  <a:srgbClr val="D1EAEE"/>
                </a:solidFill>
              </a:defRPr>
            </a:lvl1pPr>
          </a:lstStyle>
          <a:p>
            <a:pPr>
              <a:defRPr/>
            </a:pPr>
            <a:fld id="{89540551-4EFD-4DC1-9A66-24973682E835}" type="slidenum">
              <a:rPr lang="en-US"/>
              <a:pPr>
                <a:defRPr/>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buClr>
                <a:schemeClr val="accent2"/>
              </a:buClr>
              <a:buFont typeface="Wingdings 2" pitchFamily="18" charset="2"/>
              <a:buChar char=""/>
              <a:defRPr sz="2600"/>
            </a:lvl1pPr>
            <a:lvl2pPr>
              <a:buClr>
                <a:schemeClr val="accent2"/>
              </a:buClr>
              <a:buFont typeface="Wingdings 2" pitchFamily="18" charset="2"/>
              <a:buChar char=""/>
              <a:defRPr sz="2400"/>
            </a:lvl2pPr>
            <a:lvl3pPr>
              <a:buClr>
                <a:schemeClr val="accent2"/>
              </a:buClr>
              <a:buFont typeface="Wingdings 2" pitchFamily="18" charset="2"/>
              <a:buChar char=""/>
              <a:defRPr sz="2000"/>
            </a:lvl3pPr>
            <a:lvl4pPr>
              <a:buClr>
                <a:schemeClr val="accent2"/>
              </a:buClr>
              <a:buFont typeface="Wingdings 2" pitchFamily="18" charset="2"/>
              <a:buChar char=""/>
              <a:defRPr sz="1800"/>
            </a:lvl4pPr>
            <a:lvl5pPr>
              <a:buClr>
                <a:schemeClr val="accent2"/>
              </a:buClr>
              <a:buFont typeface="Wingdings 2" pitchFamily="18" charset="2"/>
              <a:buChar cha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buClr>
                <a:schemeClr val="accent2"/>
              </a:buClr>
              <a:defRPr sz="2600"/>
            </a:lvl1pPr>
            <a:lvl2pPr>
              <a:defRPr sz="24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9"/>
          <p:cNvSpPr>
            <a:spLocks noGrp="1"/>
          </p:cNvSpPr>
          <p:nvPr>
            <p:ph type="dt" sz="half" idx="10"/>
          </p:nvPr>
        </p:nvSpPr>
        <p:spPr/>
        <p:txBody>
          <a:bodyPr/>
          <a:lstStyle>
            <a:lvl1pPr>
              <a:defRPr/>
            </a:lvl1pPr>
          </a:lstStyle>
          <a:p>
            <a:pPr>
              <a:defRPr/>
            </a:pPr>
            <a:fld id="{E33CD6F8-25A9-4D24-BAA2-3AD0C74BC018}" type="datetime1">
              <a:rPr lang="en-US" smtClean="0"/>
              <a:pPr>
                <a:defRPr/>
              </a:pPr>
              <a:t>3/4/2024</a:t>
            </a:fld>
            <a:endParaRPr lang="en-US" dirty="0"/>
          </a:p>
        </p:txBody>
      </p:sp>
      <p:sp>
        <p:nvSpPr>
          <p:cNvPr id="6"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C0134798-87A1-4159-9796-64564ED9814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1FED7C34-F2FA-4C28-BFA3-E6D18DDFA6D5}" type="datetime1">
              <a:rPr lang="en-US" smtClean="0"/>
              <a:pPr>
                <a:defRPr/>
              </a:pPr>
              <a:t>3/4/2024</a:t>
            </a:fld>
            <a:endParaRPr lang="en-US" dirty="0"/>
          </a:p>
        </p:txBody>
      </p:sp>
      <p:sp>
        <p:nvSpPr>
          <p:cNvPr id="8"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9" name="Slide Number Placeholder 17"/>
          <p:cNvSpPr>
            <a:spLocks noGrp="1"/>
          </p:cNvSpPr>
          <p:nvPr>
            <p:ph type="sldNum" sz="quarter" idx="12"/>
          </p:nvPr>
        </p:nvSpPr>
        <p:spPr/>
        <p:txBody>
          <a:bodyPr/>
          <a:lstStyle>
            <a:lvl1pPr>
              <a:defRPr/>
            </a:lvl1pPr>
          </a:lstStyle>
          <a:p>
            <a:pPr>
              <a:defRPr/>
            </a:pPr>
            <a:fld id="{F24B27F3-B947-4AE0-99DD-6359DBDC2F3A}"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9B612F90-84A9-4B46-AED5-F9DB03A8DCCB}" type="datetime1">
              <a:rPr lang="en-US" smtClean="0"/>
              <a:pPr>
                <a:defRPr/>
              </a:pPr>
              <a:t>3/4/2024</a:t>
            </a:fld>
            <a:endParaRPr lang="en-US" dirty="0"/>
          </a:p>
        </p:txBody>
      </p:sp>
      <p:sp>
        <p:nvSpPr>
          <p:cNvPr id="4"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5" name="Slide Number Placeholder 17"/>
          <p:cNvSpPr>
            <a:spLocks noGrp="1"/>
          </p:cNvSpPr>
          <p:nvPr>
            <p:ph type="sldNum" sz="quarter" idx="12"/>
          </p:nvPr>
        </p:nvSpPr>
        <p:spPr/>
        <p:txBody>
          <a:bodyPr/>
          <a:lstStyle>
            <a:lvl1pPr>
              <a:defRPr/>
            </a:lvl1pPr>
          </a:lstStyle>
          <a:p>
            <a:pPr>
              <a:defRPr/>
            </a:pPr>
            <a:fld id="{827B5AD7-ABE6-494F-A50A-94CDAC0047D5}"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FD1574D-F4B8-4058-B165-ACF357108955}" type="datetime1">
              <a:rPr lang="en-US" smtClean="0"/>
              <a:pPr>
                <a:defRPr/>
              </a:pPr>
              <a:t>3/4/2024</a:t>
            </a:fld>
            <a:endParaRPr lang="en-US" dirty="0"/>
          </a:p>
        </p:txBody>
      </p:sp>
      <p:sp>
        <p:nvSpPr>
          <p:cNvPr id="3"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4" name="Slide Number Placeholder 17"/>
          <p:cNvSpPr>
            <a:spLocks noGrp="1"/>
          </p:cNvSpPr>
          <p:nvPr>
            <p:ph type="sldNum" sz="quarter" idx="12"/>
          </p:nvPr>
        </p:nvSpPr>
        <p:spPr/>
        <p:txBody>
          <a:bodyPr/>
          <a:lstStyle>
            <a:lvl1pPr>
              <a:defRPr/>
            </a:lvl1pPr>
          </a:lstStyle>
          <a:p>
            <a:pPr>
              <a:defRPr/>
            </a:pPr>
            <a:fld id="{DF47484F-254B-4970-B94B-158FA5E97980}"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34307F27-786F-4C79-8681-89E82AAFA20B}" type="datetime1">
              <a:rPr lang="en-US" smtClean="0"/>
              <a:pPr>
                <a:defRPr/>
              </a:pPr>
              <a:t>3/4/2024</a:t>
            </a:fld>
            <a:endParaRPr lang="en-US" dirty="0"/>
          </a:p>
        </p:txBody>
      </p:sp>
      <p:sp>
        <p:nvSpPr>
          <p:cNvPr id="6" name="Footer Placeholder 21"/>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7" name="Slide Number Placeholder 17"/>
          <p:cNvSpPr>
            <a:spLocks noGrp="1"/>
          </p:cNvSpPr>
          <p:nvPr>
            <p:ph type="sldNum" sz="quarter" idx="12"/>
          </p:nvPr>
        </p:nvSpPr>
        <p:spPr/>
        <p:txBody>
          <a:bodyPr/>
          <a:lstStyle>
            <a:lvl1pPr>
              <a:defRPr/>
            </a:lvl1pPr>
          </a:lstStyle>
          <a:p>
            <a:pPr>
              <a:defRPr/>
            </a:pPr>
            <a:fld id="{EE33F54F-67D1-4F22-AA6C-2E38B626A615}"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noChangeArrowheads="1"/>
          </p:cNvSpPr>
          <p:nvPr/>
        </p:nvSpPr>
        <p:spPr bwMode="auto">
          <a:xfrm rot="420000" flipV="1">
            <a:off x="3165475" y="1108075"/>
            <a:ext cx="5257800" cy="4114800"/>
          </a:xfrm>
          <a:custGeom>
            <a:avLst/>
            <a:gdLst>
              <a:gd name="T0" fmla="*/ 5257800 w 5257800"/>
              <a:gd name="T1" fmla="*/ 2057400 h 4114800"/>
              <a:gd name="T2" fmla="*/ 2628900 w 5257800"/>
              <a:gd name="T3" fmla="*/ 4114800 h 4114800"/>
              <a:gd name="T4" fmla="*/ 0 w 5257800"/>
              <a:gd name="T5" fmla="*/ 2057400 h 4114800"/>
              <a:gd name="T6" fmla="*/ 2628900 w 5257800"/>
              <a:gd name="T7" fmla="*/ 0 h 4114800"/>
              <a:gd name="T8" fmla="*/ 0 60000 65536"/>
              <a:gd name="T9" fmla="*/ 5898240 60000 65536"/>
              <a:gd name="T10" fmla="*/ 11796480 60000 65536"/>
              <a:gd name="T11" fmla="*/ 17694720 60000 65536"/>
              <a:gd name="T12" fmla="*/ 0 w 5257800"/>
              <a:gd name="T13" fmla="*/ 0 h 4114800"/>
              <a:gd name="T14" fmla="*/ 5182785 w 5257800"/>
              <a:gd name="T15" fmla="*/ 4114800 h 4114800"/>
            </a:gdLst>
            <a:ahLst/>
            <a:cxnLst>
              <a:cxn ang="T8">
                <a:pos x="T0" y="T1"/>
              </a:cxn>
              <a:cxn ang="T9">
                <a:pos x="T2" y="T3"/>
              </a:cxn>
              <a:cxn ang="T10">
                <a:pos x="T4" y="T5"/>
              </a:cxn>
              <a:cxn ang="T11">
                <a:pos x="T6" y="T7"/>
              </a:cxn>
            </a:cxnLst>
            <a:rect l="T12" t="T13" r="T14" b="T15"/>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a:solidFill>
              <a:srgbClr val="C0C0C0"/>
            </a:solidFill>
            <a:miter lim="800000"/>
            <a:headEnd/>
            <a:tailEnd/>
          </a:ln>
          <a:effectLst>
            <a:outerShdw blurRad="63500" dist="38500" dir="7500041" sx="98500" sy="100079" kx="99984" algn="tl" rotWithShape="0">
              <a:srgbClr val="000000">
                <a:alpha val="25000"/>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6" name="Right Triangle 5"/>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63500" dist="6350" dir="12899787" algn="tl" rotWithShape="0">
              <a:srgbClr val="000000">
                <a:alpha val="46999"/>
              </a:srgbClr>
            </a:outerShdw>
          </a:effectLst>
        </p:spPr>
        <p:txBody>
          <a:bodyPr anchor="ctr"/>
          <a:lstStyle/>
          <a:p>
            <a:pPr algn="ctr" fontAlgn="auto">
              <a:spcBef>
                <a:spcPts val="0"/>
              </a:spcBef>
              <a:spcAft>
                <a:spcPts val="0"/>
              </a:spcAft>
              <a:defRPr/>
            </a:pPr>
            <a:endParaRPr lang="en-US" dirty="0">
              <a:solidFill>
                <a:schemeClr val="lt1"/>
              </a:solidFill>
              <a:latin typeface="+mn-lt"/>
              <a:ea typeface="+mn-ea"/>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2718780B-3ED1-4DFD-9D3B-EAF4C892C8AB}" type="datetime1">
              <a:rPr lang="en-US" smtClean="0"/>
              <a:pPr>
                <a:defRPr/>
              </a:pPr>
              <a:t>3/4/2024</a:t>
            </a:fld>
            <a:endParaRPr lang="en-US" dirty="0"/>
          </a:p>
        </p:txBody>
      </p:sp>
      <p:sp>
        <p:nvSpPr>
          <p:cNvPr id="10" name="Footer Placeholder 5"/>
          <p:cNvSpPr>
            <a:spLocks noGrp="1"/>
          </p:cNvSpPr>
          <p:nvPr>
            <p:ph type="ftr" sz="quarter" idx="11"/>
          </p:nvPr>
        </p:nvSpPr>
        <p:spPr/>
        <p:txBody>
          <a:bodyPr/>
          <a:lstStyle>
            <a:lvl1pPr>
              <a:defRPr/>
            </a:lvl1pPr>
          </a:lstStyle>
          <a:p>
            <a:pPr>
              <a:defRPr/>
            </a:pPr>
            <a:r>
              <a:rPr lang="en-US" dirty="0" smtClean="0"/>
              <a:t>Update Approved 25 October 2011_version 11.1</a:t>
            </a:r>
            <a:endParaRPr lang="en-US" dirty="0"/>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A870A1E0-5039-44E7-9B44-13CD39AA27FD}"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defRPr sz="1200">
                <a:solidFill>
                  <a:srgbClr val="045C75"/>
                </a:solidFill>
              </a:defRPr>
            </a:lvl1pPr>
          </a:lstStyle>
          <a:p>
            <a:pPr>
              <a:defRPr/>
            </a:pPr>
            <a:fld id="{650654F7-AB16-4AFB-9BAD-0ABC1E310F4B}" type="datetime1">
              <a:rPr lang="en-US" smtClean="0"/>
              <a:pPr>
                <a:defRPr/>
              </a:pPr>
              <a:t>3/4/2024</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ea typeface="+mn-ea"/>
              </a:defRPr>
            </a:lvl1pPr>
          </a:lstStyle>
          <a:p>
            <a:pPr>
              <a:defRPr/>
            </a:pPr>
            <a:r>
              <a:rPr lang="en-US" dirty="0" smtClean="0"/>
              <a:t>Update Approved 25 October 2011_version 11.1</a:t>
            </a: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045C75"/>
                </a:solidFill>
              </a:defRPr>
            </a:lvl1pPr>
          </a:lstStyle>
          <a:p>
            <a:pPr>
              <a:defRPr/>
            </a:pPr>
            <a:fld id="{3E4AEE5E-7E5A-4725-88ED-F22CF0CA871B}" type="slidenum">
              <a:rPr lang="en-US"/>
              <a:pPr>
                <a:defRPr/>
              </a:pPr>
              <a:t>‹#›</a:t>
            </a:fld>
            <a:endParaRPr lang="en-US" dirty="0"/>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a typeface="+mn-ea"/>
              </a:endParaRPr>
            </a:p>
          </p:txBody>
        </p:sp>
      </p:grpSp>
    </p:spTree>
  </p:cSld>
  <p:clrMap bg1="lt1" tx1="dk1" bg2="lt2" tx2="dk2" accent1="accent1" accent2="accent2" accent3="accent3" accent4="accent4" accent5="accent5" accent6="accent6" hlink="hlink" folHlink="folHlink"/>
  <p:sldLayoutIdLst>
    <p:sldLayoutId id="2147483859" r:id="rId1"/>
    <p:sldLayoutId id="2147483851" r:id="rId2"/>
    <p:sldLayoutId id="2147483860" r:id="rId3"/>
    <p:sldLayoutId id="2147483852" r:id="rId4"/>
    <p:sldLayoutId id="2147483853" r:id="rId5"/>
    <p:sldLayoutId id="2147483854" r:id="rId6"/>
    <p:sldLayoutId id="2147483855" r:id="rId7"/>
    <p:sldLayoutId id="2147483856" r:id="rId8"/>
    <p:sldLayoutId id="2147483861" r:id="rId9"/>
    <p:sldLayoutId id="2147483857" r:id="rId10"/>
    <p:sldLayoutId id="2147483858" r:id="rId11"/>
  </p:sldLayoutIdLst>
  <p:hf hdr="0" dt="0"/>
  <p:txStyles>
    <p:titleStyle>
      <a:lvl1pPr algn="l" rtl="0" eaLnBrk="0" fontAlgn="base" hangingPunct="0">
        <a:spcBef>
          <a:spcPct val="0"/>
        </a:spcBef>
        <a:spcAft>
          <a:spcPct val="0"/>
        </a:spcAft>
        <a:defRPr sz="5000" kern="1200">
          <a:solidFill>
            <a:schemeClr val="tx2"/>
          </a:solidFill>
          <a:latin typeface="+mj-lt"/>
          <a:ea typeface="ＭＳ Ｐゴシック" charset="-128"/>
          <a:cs typeface="+mj-cs"/>
        </a:defRPr>
      </a:lvl1pPr>
      <a:lvl2pPr algn="l" rtl="0" eaLnBrk="0" fontAlgn="base" hangingPunct="0">
        <a:spcBef>
          <a:spcPct val="0"/>
        </a:spcBef>
        <a:spcAft>
          <a:spcPct val="0"/>
        </a:spcAft>
        <a:defRPr sz="5000">
          <a:solidFill>
            <a:schemeClr val="tx2"/>
          </a:solidFill>
          <a:latin typeface="Arial" charset="0"/>
          <a:ea typeface="ＭＳ Ｐゴシック" charset="-128"/>
        </a:defRPr>
      </a:lvl2pPr>
      <a:lvl3pPr algn="l" rtl="0" eaLnBrk="0" fontAlgn="base" hangingPunct="0">
        <a:spcBef>
          <a:spcPct val="0"/>
        </a:spcBef>
        <a:spcAft>
          <a:spcPct val="0"/>
        </a:spcAft>
        <a:defRPr sz="5000">
          <a:solidFill>
            <a:schemeClr val="tx2"/>
          </a:solidFill>
          <a:latin typeface="Arial" charset="0"/>
          <a:ea typeface="ＭＳ Ｐゴシック" charset="-128"/>
        </a:defRPr>
      </a:lvl3pPr>
      <a:lvl4pPr algn="l" rtl="0" eaLnBrk="0" fontAlgn="base" hangingPunct="0">
        <a:spcBef>
          <a:spcPct val="0"/>
        </a:spcBef>
        <a:spcAft>
          <a:spcPct val="0"/>
        </a:spcAft>
        <a:defRPr sz="5000">
          <a:solidFill>
            <a:schemeClr val="tx2"/>
          </a:solidFill>
          <a:latin typeface="Arial" charset="0"/>
          <a:ea typeface="ＭＳ Ｐゴシック" charset="-128"/>
        </a:defRPr>
      </a:lvl4pPr>
      <a:lvl5pPr algn="l" rtl="0" eaLnBrk="0" fontAlgn="base" hangingPunct="0">
        <a:spcBef>
          <a:spcPct val="0"/>
        </a:spcBef>
        <a:spcAft>
          <a:spcPct val="0"/>
        </a:spcAft>
        <a:defRPr sz="5000">
          <a:solidFill>
            <a:schemeClr val="tx2"/>
          </a:solidFill>
          <a:latin typeface="Arial" charset="0"/>
          <a:ea typeface="ＭＳ Ｐゴシック" charset="-128"/>
        </a:defRPr>
      </a:lvl5pPr>
      <a:lvl6pPr marL="457200" algn="l" rtl="0" fontAlgn="base">
        <a:spcBef>
          <a:spcPct val="0"/>
        </a:spcBef>
        <a:spcAft>
          <a:spcPct val="0"/>
        </a:spcAft>
        <a:defRPr sz="5000">
          <a:solidFill>
            <a:schemeClr val="tx2"/>
          </a:solidFill>
          <a:latin typeface="Arial" charset="0"/>
        </a:defRPr>
      </a:lvl6pPr>
      <a:lvl7pPr marL="914400" algn="l" rtl="0" fontAlgn="base">
        <a:spcBef>
          <a:spcPct val="0"/>
        </a:spcBef>
        <a:spcAft>
          <a:spcPct val="0"/>
        </a:spcAft>
        <a:defRPr sz="5000">
          <a:solidFill>
            <a:schemeClr val="tx2"/>
          </a:solidFill>
          <a:latin typeface="Arial" charset="0"/>
        </a:defRPr>
      </a:lvl7pPr>
      <a:lvl8pPr marL="1371600" algn="l" rtl="0" fontAlgn="base">
        <a:spcBef>
          <a:spcPct val="0"/>
        </a:spcBef>
        <a:spcAft>
          <a:spcPct val="0"/>
        </a:spcAft>
        <a:defRPr sz="5000">
          <a:solidFill>
            <a:schemeClr val="tx2"/>
          </a:solidFill>
          <a:latin typeface="Arial" charset="0"/>
        </a:defRPr>
      </a:lvl8pPr>
      <a:lvl9pPr marL="1828800" algn="l" rtl="0" fontAlgn="base">
        <a:spcBef>
          <a:spcPct val="0"/>
        </a:spcBef>
        <a:spcAft>
          <a:spcPct val="0"/>
        </a:spcAft>
        <a:defRPr sz="5000">
          <a:solidFill>
            <a:schemeClr val="tx2"/>
          </a:solidFill>
          <a:latin typeface="Arial" charset="0"/>
        </a:defRPr>
      </a:lvl9pPr>
    </p:titleStyle>
    <p:bodyStyle>
      <a:lvl1pPr marL="273050" indent="-273050" algn="l" rtl="0" eaLnBrk="0" fontAlgn="base" hangingPunct="0">
        <a:spcBef>
          <a:spcPct val="20000"/>
        </a:spcBef>
        <a:spcAft>
          <a:spcPct val="0"/>
        </a:spcAft>
        <a:buClr>
          <a:srgbClr val="0BD0D9"/>
        </a:buClr>
        <a:buSzPct val="95000"/>
        <a:buFont typeface="Wingdings 2" charset="2"/>
        <a:buChar char=""/>
        <a:defRPr sz="2600" kern="1200">
          <a:solidFill>
            <a:schemeClr val="tx1"/>
          </a:solidFill>
          <a:latin typeface="+mn-lt"/>
          <a:ea typeface="ＭＳ Ｐゴシック" charset="-128"/>
          <a:cs typeface="+mn-cs"/>
        </a:defRPr>
      </a:lvl1pPr>
      <a:lvl2pPr marL="639763" indent="-246063" algn="l" rtl="0" eaLnBrk="0" fontAlgn="base" hangingPunct="0">
        <a:spcBef>
          <a:spcPct val="20000"/>
        </a:spcBef>
        <a:spcAft>
          <a:spcPct val="0"/>
        </a:spcAft>
        <a:buClr>
          <a:schemeClr val="accent1"/>
        </a:buClr>
        <a:buSzPct val="85000"/>
        <a:buFont typeface="Wingdings 2" charset="2"/>
        <a:buChar char=""/>
        <a:defRPr sz="2400" kern="1200">
          <a:solidFill>
            <a:schemeClr val="tx1"/>
          </a:solidFill>
          <a:latin typeface="+mn-lt"/>
          <a:ea typeface="ＭＳ Ｐゴシック" charset="-128"/>
          <a:cs typeface="+mn-cs"/>
        </a:defRPr>
      </a:lvl2pPr>
      <a:lvl3pPr marL="914400" indent="-246063" algn="l" rtl="0" eaLnBrk="0" fontAlgn="base" hangingPunct="0">
        <a:spcBef>
          <a:spcPct val="20000"/>
        </a:spcBef>
        <a:spcAft>
          <a:spcPct val="0"/>
        </a:spcAft>
        <a:buClr>
          <a:schemeClr val="accent2"/>
        </a:buClr>
        <a:buSzPct val="70000"/>
        <a:buFont typeface="Wingdings 2" charset="2"/>
        <a:buChar char=""/>
        <a:defRPr sz="2100" kern="1200">
          <a:solidFill>
            <a:schemeClr val="tx1"/>
          </a:solidFill>
          <a:latin typeface="+mn-lt"/>
          <a:ea typeface="ＭＳ Ｐゴシック" charset="-128"/>
          <a:cs typeface="+mn-cs"/>
        </a:defRPr>
      </a:lvl3pPr>
      <a:lvl4pPr marL="1187450" indent="-209550" algn="l" rtl="0" eaLnBrk="0" fontAlgn="base" hangingPunct="0">
        <a:spcBef>
          <a:spcPct val="20000"/>
        </a:spcBef>
        <a:spcAft>
          <a:spcPct val="0"/>
        </a:spcAft>
        <a:buClr>
          <a:srgbClr val="0BD0D9"/>
        </a:buClr>
        <a:buSzPct val="65000"/>
        <a:buFont typeface="Wingdings 2" charset="2"/>
        <a:buChar char=""/>
        <a:defRPr sz="2000" kern="1200">
          <a:solidFill>
            <a:schemeClr val="tx1"/>
          </a:solidFill>
          <a:latin typeface="+mn-lt"/>
          <a:ea typeface="ＭＳ Ｐゴシック" charset="-128"/>
          <a:cs typeface="+mn-cs"/>
        </a:defRPr>
      </a:lvl4pPr>
      <a:lvl5pPr marL="1462088" indent="-209550" algn="l" rtl="0" eaLnBrk="0" fontAlgn="base" hangingPunct="0">
        <a:spcBef>
          <a:spcPct val="20000"/>
        </a:spcBef>
        <a:spcAft>
          <a:spcPct val="0"/>
        </a:spcAft>
        <a:buClr>
          <a:srgbClr val="10CF9B"/>
        </a:buClr>
        <a:buSzPct val="65000"/>
        <a:buFont typeface="Wingdings 2" charset="2"/>
        <a:buChar char=""/>
        <a:defRPr sz="2000" kern="1200">
          <a:solidFill>
            <a:schemeClr val="tx1"/>
          </a:solidFill>
          <a:latin typeface="+mn-lt"/>
          <a:ea typeface="ＭＳ Ｐゴシック"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077200" cy="3810000"/>
          </a:xfrm>
        </p:spPr>
        <p:txBody>
          <a:bodyPr>
            <a:normAutofit/>
          </a:bodyPr>
          <a:lstStyle/>
          <a:p>
            <a:pPr algn="ctr" eaLnBrk="1" fontAlgn="auto" hangingPunct="1">
              <a:lnSpc>
                <a:spcPct val="130000"/>
              </a:lnSpc>
              <a:spcAft>
                <a:spcPts val="0"/>
              </a:spcAft>
              <a:defRPr/>
            </a:pPr>
            <a:r>
              <a:rPr lang="en-US" sz="4400" dirty="0" smtClean="0">
                <a:solidFill>
                  <a:schemeClr val="accent3"/>
                </a:solidFill>
              </a:rPr>
              <a:t>Town of North Reading</a:t>
            </a:r>
            <a:br>
              <a:rPr lang="en-US" sz="4400" dirty="0" smtClean="0">
                <a:solidFill>
                  <a:schemeClr val="accent3"/>
                </a:solidFill>
              </a:rPr>
            </a:br>
            <a:r>
              <a:rPr lang="en-US" sz="4400" dirty="0" smtClean="0">
                <a:solidFill>
                  <a:schemeClr val="accent3"/>
                </a:solidFill>
              </a:rPr>
              <a:t>Dept. of Veterans Services</a:t>
            </a:r>
            <a:br>
              <a:rPr lang="en-US" sz="4400" dirty="0" smtClean="0">
                <a:solidFill>
                  <a:schemeClr val="accent3"/>
                </a:solidFill>
              </a:rPr>
            </a:br>
            <a:r>
              <a:rPr lang="en-US" sz="4400" dirty="0" smtClean="0">
                <a:solidFill>
                  <a:schemeClr val="accent1">
                    <a:lumMod val="75000"/>
                  </a:schemeClr>
                </a:solidFill>
              </a:rPr>
              <a:t>Presented by Susan Magner</a:t>
            </a:r>
            <a:br>
              <a:rPr lang="en-US" sz="4400" dirty="0" smtClean="0">
                <a:solidFill>
                  <a:schemeClr val="accent1">
                    <a:lumMod val="75000"/>
                  </a:schemeClr>
                </a:solidFill>
              </a:rPr>
            </a:br>
            <a:r>
              <a:rPr lang="en-US" sz="4400" dirty="0" smtClean="0">
                <a:solidFill>
                  <a:schemeClr val="accent1">
                    <a:lumMod val="75000"/>
                  </a:schemeClr>
                </a:solidFill>
              </a:rPr>
              <a:t>Veterans Director</a:t>
            </a:r>
            <a:endParaRPr lang="en-US" sz="4400" dirty="0">
              <a:solidFill>
                <a:schemeClr val="accent1">
                  <a:lumMod val="75000"/>
                </a:schemeClr>
              </a:solidFill>
            </a:endParaRPr>
          </a:p>
        </p:txBody>
      </p:sp>
      <p:pic>
        <p:nvPicPr>
          <p:cNvPr id="6" name="Picture 5" descr="Town Logo.jpg"/>
          <p:cNvPicPr>
            <a:picLocks noChangeAspect="1"/>
          </p:cNvPicPr>
          <p:nvPr/>
        </p:nvPicPr>
        <p:blipFill>
          <a:blip r:embed="rId3" cstate="print"/>
          <a:stretch>
            <a:fillRect/>
          </a:stretch>
        </p:blipFill>
        <p:spPr>
          <a:xfrm>
            <a:off x="3810000" y="4506100"/>
            <a:ext cx="1460500" cy="1437500"/>
          </a:xfrm>
          <a:prstGeom prst="rect">
            <a:avLst/>
          </a:prstGeom>
          <a:scene3d>
            <a:camera prst="orthographicFront"/>
            <a:lightRig rig="threePt" dir="t">
              <a:rot lat="0" lon="0" rev="3000000"/>
            </a:lightRig>
          </a:scene3d>
          <a:sp3d>
            <a:bevelT w="190500" h="190500"/>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chemeClr val="accent1">
                    <a:lumMod val="75000"/>
                  </a:schemeClr>
                </a:solidFill>
              </a:rPr>
              <a:t>BUDGET STATEMENT</a:t>
            </a:r>
            <a:endParaRPr lang="en-US" sz="4400" b="1" dirty="0">
              <a:solidFill>
                <a:schemeClr val="accent1">
                  <a:lumMod val="75000"/>
                </a:schemeClr>
              </a:solidFill>
            </a:endParaRPr>
          </a:p>
        </p:txBody>
      </p:sp>
      <p:sp>
        <p:nvSpPr>
          <p:cNvPr id="3" name="Content Placeholder 2"/>
          <p:cNvSpPr>
            <a:spLocks noGrp="1"/>
          </p:cNvSpPr>
          <p:nvPr>
            <p:ph idx="1"/>
          </p:nvPr>
        </p:nvSpPr>
        <p:spPr>
          <a:xfrm>
            <a:off x="479385" y="1966913"/>
            <a:ext cx="8229600" cy="4389437"/>
          </a:xfrm>
        </p:spPr>
        <p:txBody>
          <a:bodyPr/>
          <a:lstStyle/>
          <a:p>
            <a:r>
              <a:rPr lang="en-US" sz="2000" b="1" dirty="0"/>
              <a:t>INCREASE OFFICE HOURS:</a:t>
            </a:r>
            <a:r>
              <a:rPr lang="en-US" sz="2000" dirty="0"/>
              <a:t> Due to increase of office services, VA Claims, projects, outreach, and fundraising requires an additional need for additional hours for Administrative Assistance which are currently at 19 </a:t>
            </a:r>
            <a:r>
              <a:rPr lang="en-US" sz="2000" dirty="0" err="1"/>
              <a:t>hrs</a:t>
            </a:r>
            <a:r>
              <a:rPr lang="en-US" sz="2000" dirty="0"/>
              <a:t> per week.  Requesting an additional 6 hours for a total of 25 hours.</a:t>
            </a:r>
          </a:p>
          <a:p>
            <a:r>
              <a:rPr lang="en-US" sz="2000" b="1" dirty="0" smtClean="0"/>
              <a:t>DECREASE </a:t>
            </a:r>
            <a:r>
              <a:rPr lang="en-US" sz="2000" b="1" dirty="0"/>
              <a:t>of LINE ITEM 57100 TRAVEL</a:t>
            </a:r>
            <a:r>
              <a:rPr lang="en-US" sz="2000" dirty="0"/>
              <a:t> in the amount of $700 covered the increase for the following line items.  53410 – POSTAGE $200 – 54200 OFFICE SUPPLIES $350 AND 55810 SUBSCRIPTIONS/ADS $150</a:t>
            </a:r>
            <a:r>
              <a:rPr lang="en-US" sz="2000" dirty="0" smtClean="0"/>
              <a:t>.</a:t>
            </a:r>
            <a:endParaRPr lang="en-US" sz="3200" dirty="0"/>
          </a:p>
          <a:p>
            <a:r>
              <a:rPr lang="en-US" sz="2000" b="1" dirty="0"/>
              <a:t>INCREASE LINE ITEM 54000 OTHER SUPPLIES</a:t>
            </a:r>
            <a:r>
              <a:rPr lang="en-US" sz="2000" dirty="0"/>
              <a:t> – to provide approx. 1000 8 x 12 American Flags to place on the common for Memorial Day Weekend.  The flags will be removed &amp; stored for the following year allowing to only replace those tattered and worn. </a:t>
            </a:r>
          </a:p>
          <a:p>
            <a:pPr marL="0" indent="0">
              <a:buNone/>
            </a:pPr>
            <a:endParaRPr lang="en-US" sz="3200" b="1" dirty="0"/>
          </a:p>
          <a:p>
            <a:pPr marL="0" indent="0">
              <a:buNone/>
            </a:pPr>
            <a:endParaRPr lang="en-US" sz="3200" b="1" dirty="0" smtClean="0"/>
          </a:p>
          <a:p>
            <a:pPr marL="0" indent="0">
              <a:buNone/>
            </a:pPr>
            <a:endParaRPr lang="en-US" sz="3200" b="1" dirty="0"/>
          </a:p>
          <a:p>
            <a:pPr marL="0" indent="0">
              <a:buNone/>
            </a:pPr>
            <a:endParaRPr lang="en-US" dirty="0"/>
          </a:p>
          <a:p>
            <a:pPr marL="0" indent="0">
              <a:buNone/>
            </a:pPr>
            <a:r>
              <a:rPr lang="en-US" dirty="0"/>
              <a:t> </a:t>
            </a:r>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pPr>
              <a:defRPr/>
            </a:pPr>
            <a:r>
              <a:rPr lang="en-US" dirty="0"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10</a:t>
            </a:fld>
            <a:endParaRPr lang="en-US" dirty="0"/>
          </a:p>
        </p:txBody>
      </p:sp>
    </p:spTree>
    <p:extLst>
      <p:ext uri="{BB962C8B-B14F-4D97-AF65-F5344CB8AC3E}">
        <p14:creationId xmlns:p14="http://schemas.microsoft.com/office/powerpoint/2010/main" val="2565392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chemeClr val="accent1">
                    <a:lumMod val="75000"/>
                  </a:schemeClr>
                </a:solidFill>
              </a:rPr>
              <a:t>BUDGET STATEMENT CON’T</a:t>
            </a:r>
            <a:endParaRPr lang="en-US" sz="4400" b="1" dirty="0">
              <a:solidFill>
                <a:schemeClr val="accent1">
                  <a:lumMod val="75000"/>
                </a:schemeClr>
              </a:solidFill>
            </a:endParaRPr>
          </a:p>
        </p:txBody>
      </p:sp>
      <p:sp>
        <p:nvSpPr>
          <p:cNvPr id="3" name="Content Placeholder 2"/>
          <p:cNvSpPr>
            <a:spLocks noGrp="1"/>
          </p:cNvSpPr>
          <p:nvPr>
            <p:ph idx="1"/>
          </p:nvPr>
        </p:nvSpPr>
        <p:spPr/>
        <p:txBody>
          <a:bodyPr/>
          <a:lstStyle/>
          <a:p>
            <a:pPr marL="0" indent="0">
              <a:buNone/>
            </a:pPr>
            <a:r>
              <a:rPr lang="en-US" dirty="0" smtClean="0"/>
              <a:t>INCREASE FOR POSTAGE – OFFICE SUPPLIES – ADS/SUBSCRIPTIONS ARE INCREASED BY DECREASING TRAVEL LINE BY $700</a:t>
            </a:r>
          </a:p>
          <a:p>
            <a:pPr marL="0" indent="0">
              <a:buNone/>
            </a:pPr>
            <a:endParaRPr lang="en-US" dirty="0"/>
          </a:p>
          <a:p>
            <a:pPr marL="0" indent="0">
              <a:buNone/>
            </a:pPr>
            <a:r>
              <a:rPr lang="en-US" b="1" dirty="0" smtClean="0">
                <a:solidFill>
                  <a:srgbClr val="C00000"/>
                </a:solidFill>
              </a:rPr>
              <a:t>NOTE:  </a:t>
            </a:r>
            <a:r>
              <a:rPr lang="en-US" dirty="0" smtClean="0"/>
              <a:t>ADDITIONAL FUNDS REQUESTED – ARE FOR OTHER SUPPLIES $1200 FOR FLAGS ON COMMON and ADDITIONAL 6 HOURS FOR ADMINISTRATIVE ASSISTANCE FROM 19 HRS TO 25 HRS  </a:t>
            </a:r>
            <a:endParaRPr lang="en-US" dirty="0"/>
          </a:p>
        </p:txBody>
      </p:sp>
      <p:sp>
        <p:nvSpPr>
          <p:cNvPr id="4" name="Footer Placeholder 3"/>
          <p:cNvSpPr>
            <a:spLocks noGrp="1"/>
          </p:cNvSpPr>
          <p:nvPr>
            <p:ph type="ftr" sz="quarter" idx="11"/>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11</a:t>
            </a:fld>
            <a:endParaRPr lang="en-US" dirty="0"/>
          </a:p>
        </p:txBody>
      </p:sp>
    </p:spTree>
    <p:extLst>
      <p:ext uri="{BB962C8B-B14F-4D97-AF65-F5344CB8AC3E}">
        <p14:creationId xmlns:p14="http://schemas.microsoft.com/office/powerpoint/2010/main" val="19664314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6"/>
          <p:cNvSpPr>
            <a:spLocks noGrp="1"/>
          </p:cNvSpPr>
          <p:nvPr>
            <p:ph sz="half" idx="1"/>
          </p:nvPr>
        </p:nvSpPr>
        <p:spPr>
          <a:xfrm>
            <a:off x="304800" y="838200"/>
            <a:ext cx="8458200" cy="5638800"/>
          </a:xfrm>
        </p:spPr>
        <p:txBody>
          <a:bodyPr/>
          <a:lstStyle/>
          <a:p>
            <a:pPr marL="0" indent="0" eaLnBrk="1" hangingPunct="1">
              <a:lnSpc>
                <a:spcPct val="70000"/>
              </a:lnSpc>
              <a:buNone/>
              <a:defRPr/>
            </a:pPr>
            <a:r>
              <a:rPr lang="en-US" sz="2500" dirty="0" smtClean="0"/>
              <a:t> </a:t>
            </a:r>
          </a:p>
          <a:p>
            <a:pPr marL="0" indent="0" eaLnBrk="1" hangingPunct="1">
              <a:lnSpc>
                <a:spcPct val="70000"/>
              </a:lnSpc>
              <a:buNone/>
              <a:defRPr/>
            </a:pPr>
            <a:r>
              <a:rPr lang="en-US" sz="3200" dirty="0" smtClean="0"/>
              <a:t> </a:t>
            </a:r>
          </a:p>
          <a:p>
            <a:pPr marL="0" indent="0" eaLnBrk="1" hangingPunct="1">
              <a:lnSpc>
                <a:spcPct val="70000"/>
              </a:lnSpc>
              <a:buNone/>
              <a:defRPr/>
            </a:pPr>
            <a:endParaRPr lang="en-US" sz="3200" dirty="0" smtClean="0"/>
          </a:p>
          <a:p>
            <a:pPr marL="0" indent="0" algn="ctr" eaLnBrk="1" hangingPunct="1">
              <a:lnSpc>
                <a:spcPct val="70000"/>
              </a:lnSpc>
              <a:buNone/>
              <a:defRPr/>
            </a:pPr>
            <a:endParaRPr lang="en-US" sz="3500" b="1" dirty="0">
              <a:solidFill>
                <a:srgbClr val="C00000"/>
              </a:solidFill>
            </a:endParaRPr>
          </a:p>
          <a:p>
            <a:pPr marL="0" indent="0" algn="ctr" eaLnBrk="1" hangingPunct="1">
              <a:lnSpc>
                <a:spcPct val="70000"/>
              </a:lnSpc>
              <a:buNone/>
              <a:defRPr/>
            </a:pPr>
            <a:r>
              <a:rPr lang="en-US" sz="3500" b="1" dirty="0" smtClean="0">
                <a:solidFill>
                  <a:srgbClr val="C00000"/>
                </a:solidFill>
              </a:rPr>
              <a:t>QUESTIONS &amp; ANSWERS </a:t>
            </a:r>
          </a:p>
        </p:txBody>
      </p:sp>
      <p:sp>
        <p:nvSpPr>
          <p:cNvPr id="8197" name="Slide Number Placeholder 10"/>
          <p:cNvSpPr>
            <a:spLocks noGrp="1"/>
          </p:cNvSpPr>
          <p:nvPr>
            <p:ph type="sldNum" sz="quarter" idx="12"/>
          </p:nvPr>
        </p:nvSpPr>
        <p:spPr bwMode="auto">
          <a:noFill/>
          <a:ln>
            <a:miter lim="800000"/>
            <a:headEnd/>
            <a:tailEnd/>
          </a:ln>
        </p:spPr>
        <p:txBody>
          <a:bodyPr/>
          <a:lstStyle/>
          <a:p>
            <a:fld id="{1B108B27-33AB-4D35-8C30-E7FF6BEF30EE}" type="slidenum">
              <a:rPr lang="en-US" smtClean="0"/>
              <a:pPr/>
              <a:t>12</a:t>
            </a:fld>
            <a:endParaRPr lang="en-US" dirty="0" smtClean="0"/>
          </a:p>
        </p:txBody>
      </p:sp>
      <p:pic>
        <p:nvPicPr>
          <p:cNvPr id="8198" name="Picture 4" descr="Town Logo.jpg"/>
          <p:cNvPicPr>
            <a:picLocks noChangeAspect="1"/>
          </p:cNvPicPr>
          <p:nvPr/>
        </p:nvPicPr>
        <p:blipFill>
          <a:blip r:embed="rId2" cstate="print"/>
          <a:srcRect/>
          <a:stretch>
            <a:fillRect/>
          </a:stretch>
        </p:blipFill>
        <p:spPr bwMode="auto">
          <a:xfrm>
            <a:off x="7924800" y="0"/>
            <a:ext cx="1219200" cy="12001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dirty="0" smtClean="0">
                <a:solidFill>
                  <a:schemeClr val="accent1">
                    <a:lumMod val="75000"/>
                  </a:schemeClr>
                </a:solidFill>
              </a:rPr>
              <a:t>ORGANIZATIONAL CHART</a:t>
            </a:r>
            <a:endParaRPr lang="en-US" sz="4400" b="1" dirty="0">
              <a:solidFill>
                <a:schemeClr val="accent1">
                  <a:lumMod val="75000"/>
                </a:schemeClr>
              </a:solidFill>
            </a:endParaRPr>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sz="3200" b="1" dirty="0" smtClean="0">
                <a:latin typeface="Arial Black" panose="020B0A04020102020204" pitchFamily="34" charset="0"/>
              </a:rPr>
              <a:t>OFFICE STAFF</a:t>
            </a:r>
          </a:p>
          <a:p>
            <a:pPr marL="0" indent="0" algn="ctr">
              <a:buNone/>
            </a:pPr>
            <a:endParaRPr lang="en-US" dirty="0"/>
          </a:p>
          <a:p>
            <a:pPr marL="0" indent="0" algn="ctr">
              <a:buNone/>
            </a:pPr>
            <a:r>
              <a:rPr lang="en-US" b="1" dirty="0" smtClean="0"/>
              <a:t>Susan Magner</a:t>
            </a:r>
          </a:p>
          <a:p>
            <a:pPr marL="0" indent="0" algn="ctr">
              <a:buNone/>
            </a:pPr>
            <a:r>
              <a:rPr lang="en-US" dirty="0" smtClean="0"/>
              <a:t>Veterans Director</a:t>
            </a:r>
          </a:p>
          <a:p>
            <a:pPr marL="0" indent="0" algn="ctr">
              <a:buNone/>
            </a:pPr>
            <a:endParaRPr lang="en-US" dirty="0" smtClean="0"/>
          </a:p>
          <a:p>
            <a:pPr marL="0" indent="0" algn="ctr">
              <a:buNone/>
            </a:pPr>
            <a:r>
              <a:rPr lang="en-US" b="1" dirty="0" smtClean="0"/>
              <a:t>Catherine McGloughlin</a:t>
            </a:r>
          </a:p>
          <a:p>
            <a:pPr marL="0" indent="0" algn="ctr">
              <a:buNone/>
            </a:pPr>
            <a:r>
              <a:rPr lang="en-US" dirty="0" smtClean="0"/>
              <a:t>Administrative Assistant</a:t>
            </a:r>
            <a:endParaRPr lang="en-US" dirty="0"/>
          </a:p>
        </p:txBody>
      </p:sp>
      <p:sp>
        <p:nvSpPr>
          <p:cNvPr id="4" name="Footer Placeholder 3"/>
          <p:cNvSpPr>
            <a:spLocks noGrp="1"/>
          </p:cNvSpPr>
          <p:nvPr>
            <p:ph type="ftr" sz="quarter" idx="11"/>
          </p:nvPr>
        </p:nvSpPr>
        <p:spPr/>
        <p:txBody>
          <a:bodyPr/>
          <a:lstStyle/>
          <a:p>
            <a:pPr>
              <a:defRPr/>
            </a:pPr>
            <a:r>
              <a:rPr lang="en-US" dirty="0"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2</a:t>
            </a:fld>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87783" y="577320"/>
            <a:ext cx="1028700" cy="1028700"/>
          </a:xfrm>
          <a:prstGeom prst="rect">
            <a:avLst/>
          </a:prstGeom>
        </p:spPr>
      </p:pic>
    </p:spTree>
    <p:extLst>
      <p:ext uri="{BB962C8B-B14F-4D97-AF65-F5344CB8AC3E}">
        <p14:creationId xmlns:p14="http://schemas.microsoft.com/office/powerpoint/2010/main" val="40329248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chemeClr val="accent1">
                    <a:lumMod val="75000"/>
                  </a:schemeClr>
                </a:solidFill>
                <a:effectLst>
                  <a:outerShdw blurRad="38100" dist="38100" dir="2700000" algn="tl">
                    <a:srgbClr val="000000">
                      <a:alpha val="43137"/>
                    </a:srgbClr>
                  </a:outerShdw>
                </a:effectLst>
              </a:rPr>
              <a:t>FY24 ACCOMPLISHMENTS</a:t>
            </a:r>
            <a:endParaRPr lang="en-US" sz="48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000" b="1" dirty="0">
                <a:solidFill>
                  <a:srgbClr val="C00000"/>
                </a:solidFill>
              </a:rPr>
              <a:t>WIDOWS SUPPORT GROUP</a:t>
            </a:r>
            <a:r>
              <a:rPr lang="en-US" sz="1800" b="1" dirty="0"/>
              <a:t>:</a:t>
            </a:r>
            <a:r>
              <a:rPr lang="en-US" sz="1800" dirty="0"/>
              <a:t> </a:t>
            </a:r>
            <a:r>
              <a:rPr lang="en-US" sz="1800" b="1" dirty="0"/>
              <a:t>Coordinated a successful year of our monthly Widows Support Group.  The Group continues to grow in numbers providing emotional support and creating bonds.  The Group made over 60 wreaths that were presented to the Bedford VA for Veterans.  In addition; we provide craft projects and games that keep the widows coming back mentoring one another</a:t>
            </a:r>
          </a:p>
          <a:p>
            <a:r>
              <a:rPr lang="en-US" sz="2000" b="1" dirty="0">
                <a:solidFill>
                  <a:srgbClr val="C00000"/>
                </a:solidFill>
              </a:rPr>
              <a:t>VETERANS DAY CEREMONY</a:t>
            </a:r>
            <a:r>
              <a:rPr lang="en-US" sz="2400" b="1" dirty="0"/>
              <a:t>:</a:t>
            </a:r>
            <a:r>
              <a:rPr lang="en-US" sz="2400" dirty="0"/>
              <a:t> </a:t>
            </a:r>
            <a:r>
              <a:rPr lang="en-US" sz="1800" b="1" dirty="0"/>
              <a:t>Veterans Ceremonies were coordinated with Veterans Events Committee to provide an honorable ceremony. 2023 Veterans Day Ceremony incorporated honoring our Veterans and Military Families. Speeches were that of from the “Eyes of a Child” and the effects war has on the Veteran and Family; and from the “Eyes of a Mother” living with effects of war on the family. We also incorporated story time for the children during the ceremony reading about “Veterans in Our Neighborhood”.  The Proclamation for the Town included honoring our Purple Heart Recipients and honoring them for the Month of November 2023.  </a:t>
            </a:r>
          </a:p>
          <a:p>
            <a:pPr marL="0" indent="0">
              <a:buNone/>
            </a:pPr>
            <a:endParaRPr lang="en-US" sz="2400" dirty="0"/>
          </a:p>
        </p:txBody>
      </p:sp>
      <p:sp>
        <p:nvSpPr>
          <p:cNvPr id="4" name="Footer Placeholder 3"/>
          <p:cNvSpPr>
            <a:spLocks noGrp="1"/>
          </p:cNvSpPr>
          <p:nvPr>
            <p:ph type="ftr" sz="quarter" idx="11"/>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3</a:t>
            </a:fld>
            <a:endParaRPr lang="en-US" dirty="0"/>
          </a:p>
        </p:txBody>
      </p:sp>
    </p:spTree>
    <p:extLst>
      <p:ext uri="{BB962C8B-B14F-4D97-AF65-F5344CB8AC3E}">
        <p14:creationId xmlns:p14="http://schemas.microsoft.com/office/powerpoint/2010/main" val="1310911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smtClean="0">
                <a:solidFill>
                  <a:schemeClr val="accent1">
                    <a:lumMod val="75000"/>
                  </a:schemeClr>
                </a:solidFill>
                <a:effectLst>
                  <a:outerShdw blurRad="38100" dist="38100" dir="2700000" algn="tl">
                    <a:srgbClr val="000000">
                      <a:alpha val="43137"/>
                    </a:srgbClr>
                  </a:outerShdw>
                </a:effectLst>
              </a:rPr>
              <a:t>FY24 </a:t>
            </a:r>
            <a:r>
              <a:rPr lang="en-US" sz="4800" b="1" dirty="0">
                <a:solidFill>
                  <a:schemeClr val="accent1">
                    <a:lumMod val="75000"/>
                  </a:schemeClr>
                </a:solidFill>
                <a:effectLst>
                  <a:outerShdw blurRad="38100" dist="38100" dir="2700000" algn="tl">
                    <a:srgbClr val="000000">
                      <a:alpha val="43137"/>
                    </a:srgbClr>
                  </a:outerShdw>
                </a:effectLst>
              </a:rPr>
              <a:t>ACCOMP. CON’T</a:t>
            </a:r>
            <a:endParaRPr lang="en-US" sz="4800" dirty="0"/>
          </a:p>
        </p:txBody>
      </p:sp>
      <p:sp>
        <p:nvSpPr>
          <p:cNvPr id="3" name="Content Placeholder 2"/>
          <p:cNvSpPr>
            <a:spLocks noGrp="1"/>
          </p:cNvSpPr>
          <p:nvPr>
            <p:ph idx="1"/>
          </p:nvPr>
        </p:nvSpPr>
        <p:spPr/>
        <p:txBody>
          <a:bodyPr/>
          <a:lstStyle/>
          <a:p>
            <a:r>
              <a:rPr lang="en-US" sz="2000" b="1" dirty="0">
                <a:solidFill>
                  <a:srgbClr val="C00000"/>
                </a:solidFill>
              </a:rPr>
              <a:t>ANNUAL VETERANS DINNER</a:t>
            </a:r>
            <a:r>
              <a:rPr lang="en-US" sz="2400" b="1" dirty="0"/>
              <a:t>:</a:t>
            </a:r>
            <a:r>
              <a:rPr lang="en-US" sz="2400" dirty="0"/>
              <a:t> </a:t>
            </a:r>
            <a:r>
              <a:rPr lang="en-US" sz="1800" b="1" dirty="0"/>
              <a:t>This year the Annual Dinner was held at Ultra Chic at the Hillview Country Club.  The past few years we dinners were paid for by the Tewksbury Country Club which has since sold. 2023 dinner required fundraising to bring the price of the $40 tickets down.  We were able to raise enough monies to bring the prices down to $20 per ticket. </a:t>
            </a:r>
            <a:r>
              <a:rPr lang="en-US" sz="1800" b="1" dirty="0" smtClean="0"/>
              <a:t>Over $6000 dollars was raised through generous donations from local businesses and the community through our Support a Veteran Campaign Fundraiser.</a:t>
            </a:r>
            <a:endParaRPr lang="en-US" sz="1800" b="1" dirty="0"/>
          </a:p>
          <a:p>
            <a:r>
              <a:rPr lang="en-US" sz="2000" b="1" dirty="0">
                <a:solidFill>
                  <a:srgbClr val="C00000"/>
                </a:solidFill>
              </a:rPr>
              <a:t>FEDERAL CLAIMS</a:t>
            </a:r>
            <a:r>
              <a:rPr lang="en-US" sz="2400" dirty="0"/>
              <a:t>: </a:t>
            </a:r>
            <a:r>
              <a:rPr lang="en-US" sz="1800" b="1" dirty="0"/>
              <a:t>There has been an uptick in Federal Claims to include </a:t>
            </a:r>
            <a:r>
              <a:rPr lang="en-US" sz="1800" b="1" dirty="0" smtClean="0"/>
              <a:t> Disability Claims, PACT ACT Claims, </a:t>
            </a:r>
            <a:r>
              <a:rPr lang="en-US" sz="1800" b="1" dirty="0" smtClean="0"/>
              <a:t>Supplemental Claims, </a:t>
            </a:r>
            <a:r>
              <a:rPr lang="en-US" sz="1800" b="1" dirty="0" err="1" smtClean="0"/>
              <a:t>Unemployability</a:t>
            </a:r>
            <a:r>
              <a:rPr lang="en-US" sz="1800" b="1" dirty="0" smtClean="0"/>
              <a:t> Claims, Records Request, Burial Reimbursement Claims, Widows, DIC.  </a:t>
            </a:r>
            <a:endParaRPr lang="en-US" sz="2400" dirty="0"/>
          </a:p>
          <a:p>
            <a:pPr marL="0" indent="0">
              <a:buNone/>
            </a:pPr>
            <a:r>
              <a:rPr lang="en-US" sz="2400" b="1" u="sng" dirty="0" smtClean="0"/>
              <a:t>       </a:t>
            </a:r>
          </a:p>
          <a:p>
            <a:pPr marL="0" indent="0">
              <a:buNone/>
            </a:pPr>
            <a:endParaRPr lang="en-US" sz="2400" b="1" dirty="0"/>
          </a:p>
          <a:p>
            <a:pPr marL="0" indent="0">
              <a:buNone/>
            </a:pPr>
            <a:r>
              <a:rPr lang="en-US" sz="2400" b="1" u="sng" dirty="0" smtClean="0"/>
              <a:t>          </a:t>
            </a:r>
          </a:p>
          <a:p>
            <a:pPr marL="0" indent="0">
              <a:buNone/>
            </a:pPr>
            <a:r>
              <a:rPr lang="en-US" sz="2400" b="1" u="sng" dirty="0" smtClean="0"/>
              <a:t>                                                                                                                                              </a:t>
            </a:r>
            <a:endParaRPr lang="en-US" sz="2400" b="1" dirty="0"/>
          </a:p>
          <a:p>
            <a:endParaRPr lang="en-US" dirty="0"/>
          </a:p>
        </p:txBody>
      </p:sp>
      <p:sp>
        <p:nvSpPr>
          <p:cNvPr id="4" name="Footer Placeholder 3"/>
          <p:cNvSpPr>
            <a:spLocks noGrp="1"/>
          </p:cNvSpPr>
          <p:nvPr>
            <p:ph type="ftr" sz="quarter" idx="11"/>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4</a:t>
            </a:fld>
            <a:endParaRPr lang="en-US" dirty="0"/>
          </a:p>
        </p:txBody>
      </p:sp>
    </p:spTree>
    <p:extLst>
      <p:ext uri="{BB962C8B-B14F-4D97-AF65-F5344CB8AC3E}">
        <p14:creationId xmlns:p14="http://schemas.microsoft.com/office/powerpoint/2010/main" val="785076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effectLst>
                  <a:outerShdw blurRad="38100" dist="38100" dir="2700000" algn="tl">
                    <a:srgbClr val="000000">
                      <a:alpha val="43137"/>
                    </a:srgbClr>
                  </a:outerShdw>
                </a:effectLst>
              </a:rPr>
              <a:t>FY24 ACCOMP. CON’T</a:t>
            </a:r>
            <a:endParaRPr lang="en-US" dirty="0"/>
          </a:p>
        </p:txBody>
      </p:sp>
      <p:sp>
        <p:nvSpPr>
          <p:cNvPr id="3" name="Content Placeholder 2"/>
          <p:cNvSpPr>
            <a:spLocks noGrp="1"/>
          </p:cNvSpPr>
          <p:nvPr>
            <p:ph idx="1"/>
          </p:nvPr>
        </p:nvSpPr>
        <p:spPr>
          <a:xfrm>
            <a:off x="457200" y="1935163"/>
            <a:ext cx="8382000" cy="4786312"/>
          </a:xfrm>
        </p:spPr>
        <p:txBody>
          <a:bodyPr/>
          <a:lstStyle/>
          <a:p>
            <a:r>
              <a:rPr lang="en-US" sz="2000" b="1" dirty="0" smtClean="0">
                <a:solidFill>
                  <a:srgbClr val="C00000"/>
                </a:solidFill>
              </a:rPr>
              <a:t>WREATHS ACROSS AMERICA</a:t>
            </a:r>
            <a:r>
              <a:rPr lang="en-US" sz="2400" b="1" dirty="0" smtClean="0"/>
              <a:t>:  </a:t>
            </a:r>
            <a:r>
              <a:rPr lang="en-US" sz="1800" b="1" dirty="0" smtClean="0"/>
              <a:t>The Veterans Department and Veterans Events Committee began it’s fundraising for Wreaths Across America.  We anticipate the it will cost approximately $10,000 to accomplish this mission.  WAA is a Nationwide Campaign to lay fresh wreaths on Veterans graves for the Christmas season.  We have come up with a figure of approximately 990 Veterans buried in North Reading.  It is our hope to have these funds raised for December 2025.  We would plan a day to meet at cemetery where families can pick up wreaths of their loved ones and place on their graves.  The Veterans who do not have families will have their wreaths laid at their graves by the Committee and Community Volunteers.  Campaign began on 11/11/23 at the Annual Dinner raising over $400.  In addition; a handmade patriotic quilt was generously donated and we will be selling tickets for that through Memorial Day at which time we will have the drawing at the conclusion of our Ceremony and Parade.</a:t>
            </a:r>
            <a:endParaRPr lang="en-US" sz="1800" b="1" dirty="0"/>
          </a:p>
          <a:p>
            <a:pPr marL="0" indent="0">
              <a:buNone/>
            </a:pPr>
            <a:r>
              <a:rPr lang="en-US" dirty="0"/>
              <a:t> </a:t>
            </a:r>
          </a:p>
          <a:p>
            <a:pPr marL="0" indent="0">
              <a:buNone/>
            </a:pPr>
            <a:r>
              <a:rPr lang="en-US" u="sng" dirty="0" smtClean="0"/>
              <a:t>                                                                                                                                                                </a:t>
            </a:r>
            <a:endParaRPr lang="en-US" dirty="0"/>
          </a:p>
        </p:txBody>
      </p:sp>
      <p:sp>
        <p:nvSpPr>
          <p:cNvPr id="4" name="Footer Placeholder 3"/>
          <p:cNvSpPr>
            <a:spLocks noGrp="1"/>
          </p:cNvSpPr>
          <p:nvPr>
            <p:ph type="ftr" sz="quarter" idx="11"/>
          </p:nvPr>
        </p:nvSpPr>
        <p:spPr/>
        <p:txBody>
          <a:bodyPr/>
          <a:lstStyle/>
          <a:p>
            <a:pPr>
              <a:defRPr/>
            </a:pPr>
            <a:r>
              <a:rPr lang="en-US"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5</a:t>
            </a:fld>
            <a:endParaRPr lang="en-US" dirty="0"/>
          </a:p>
        </p:txBody>
      </p:sp>
    </p:spTree>
    <p:extLst>
      <p:ext uri="{BB962C8B-B14F-4D97-AF65-F5344CB8AC3E}">
        <p14:creationId xmlns:p14="http://schemas.microsoft.com/office/powerpoint/2010/main" val="20263494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effectLst>
                  <a:outerShdw blurRad="38100" dist="38100" dir="2700000" algn="tl">
                    <a:srgbClr val="000000">
                      <a:alpha val="43137"/>
                    </a:srgbClr>
                  </a:outerShdw>
                </a:effectLst>
              </a:rPr>
              <a:t>FY25 OBJECTIVES</a:t>
            </a:r>
            <a:endParaRPr lang="en-US"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r>
              <a:rPr lang="en-US" sz="2000" b="1" dirty="0">
                <a:solidFill>
                  <a:srgbClr val="C00000"/>
                </a:solidFill>
              </a:rPr>
              <a:t>PROVIDE MORE OUTREACH:  </a:t>
            </a:r>
            <a:r>
              <a:rPr lang="en-US" sz="1800" b="1" dirty="0"/>
              <a:t>Provide more outreach within in the community for those unaware of services provided for Veterans and their Dependents to include local, state, and federal assistance through quarterly meetings.</a:t>
            </a:r>
          </a:p>
          <a:p>
            <a:r>
              <a:rPr lang="en-US" sz="2000" b="1" dirty="0">
                <a:solidFill>
                  <a:srgbClr val="C00000"/>
                </a:solidFill>
              </a:rPr>
              <a:t>MEMORIAL DAY PLANS</a:t>
            </a:r>
            <a:r>
              <a:rPr lang="en-US" sz="2800" b="1" dirty="0"/>
              <a:t>: </a:t>
            </a:r>
            <a:r>
              <a:rPr lang="en-US" sz="1800" b="1" dirty="0"/>
              <a:t>Coordinate with </a:t>
            </a:r>
            <a:r>
              <a:rPr lang="en-US" sz="1800" b="1" dirty="0" smtClean="0"/>
              <a:t>Schools, local groups, and the community </a:t>
            </a:r>
            <a:r>
              <a:rPr lang="en-US" sz="1800" b="1" dirty="0"/>
              <a:t>to place approximately 1,000 flags 8 x 12 on the Common to honor North Readings Veterans who have served and sacrificed.  This display will most definitely make a statement.  Flags can be saved each year and stored for the following year and replaced as needed</a:t>
            </a:r>
            <a:r>
              <a:rPr lang="en-US" sz="1800" b="1" dirty="0" smtClean="0"/>
              <a:t>.  </a:t>
            </a:r>
            <a:r>
              <a:rPr lang="en-US" sz="2000" b="1" i="1" dirty="0" smtClean="0">
                <a:solidFill>
                  <a:srgbClr val="0070C0"/>
                </a:solidFill>
              </a:rPr>
              <a:t>This is meant to be a community effort to honor and pray for our fallen together.</a:t>
            </a:r>
            <a:endParaRPr lang="en-US" sz="2000" b="1" i="1" dirty="0">
              <a:solidFill>
                <a:srgbClr val="0070C0"/>
              </a:solidFill>
            </a:endParaRPr>
          </a:p>
          <a:p>
            <a:pPr marL="0" indent="0">
              <a:buNone/>
            </a:pPr>
            <a:endParaRPr lang="en-US" sz="3200" b="1" dirty="0"/>
          </a:p>
        </p:txBody>
      </p:sp>
      <p:sp>
        <p:nvSpPr>
          <p:cNvPr id="4" name="Footer Placeholder 3"/>
          <p:cNvSpPr>
            <a:spLocks noGrp="1"/>
          </p:cNvSpPr>
          <p:nvPr>
            <p:ph type="ftr" sz="quarter" idx="11"/>
          </p:nvPr>
        </p:nvSpPr>
        <p:spPr/>
        <p:txBody>
          <a:bodyPr/>
          <a:lstStyle/>
          <a:p>
            <a:pPr>
              <a:defRPr/>
            </a:pPr>
            <a:r>
              <a:rPr lang="en-US" dirty="0"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6</a:t>
            </a:fld>
            <a:endParaRPr lang="en-US" dirty="0"/>
          </a:p>
        </p:txBody>
      </p:sp>
    </p:spTree>
    <p:extLst>
      <p:ext uri="{BB962C8B-B14F-4D97-AF65-F5344CB8AC3E}">
        <p14:creationId xmlns:p14="http://schemas.microsoft.com/office/powerpoint/2010/main" val="52986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2590800"/>
            <a:ext cx="7851648" cy="3581400"/>
          </a:xfrm>
        </p:spPr>
        <p:txBody>
          <a:bodyPr/>
          <a:lstStyle/>
          <a:p>
            <a:pPr algn="ctr"/>
            <a:endParaRPr lang="en-US" b="1" dirty="0" smtClean="0">
              <a:solidFill>
                <a:schemeClr val="bg1"/>
              </a:solidFill>
            </a:endParaRPr>
          </a:p>
          <a:p>
            <a:pPr algn="ctr"/>
            <a:endParaRPr lang="en-US" b="1" dirty="0">
              <a:solidFill>
                <a:schemeClr val="bg1"/>
              </a:solidFill>
            </a:endParaRPr>
          </a:p>
          <a:p>
            <a:pPr algn="ctr"/>
            <a:r>
              <a:rPr lang="en-US" b="1" dirty="0" smtClean="0">
                <a:solidFill>
                  <a:schemeClr val="bg1"/>
                </a:solidFill>
              </a:rPr>
              <a:t>NUMBERS </a:t>
            </a:r>
            <a:r>
              <a:rPr lang="en-US" b="1" dirty="0" smtClean="0">
                <a:solidFill>
                  <a:schemeClr val="bg1"/>
                </a:solidFill>
              </a:rPr>
              <a:t>EXPECTED </a:t>
            </a:r>
            <a:r>
              <a:rPr lang="en-US" b="1" dirty="0" smtClean="0">
                <a:solidFill>
                  <a:schemeClr val="bg1"/>
                </a:solidFill>
              </a:rPr>
              <a:t>TO CONTINUE TO </a:t>
            </a:r>
            <a:r>
              <a:rPr lang="en-US" b="1" dirty="0" smtClean="0">
                <a:solidFill>
                  <a:schemeClr val="bg1"/>
                </a:solidFill>
              </a:rPr>
              <a:t>RISE DUE TO # OF VETERANS PASSING LEAVING WIDOWS IN NEED OF FINANCIAL ASSISTANCE </a:t>
            </a:r>
          </a:p>
          <a:p>
            <a:pPr algn="ctr"/>
            <a:r>
              <a:rPr lang="en-US" b="1" dirty="0" smtClean="0">
                <a:solidFill>
                  <a:schemeClr val="bg1"/>
                </a:solidFill>
              </a:rPr>
              <a:t>IN ADDITION:  REQUEST FOR ASSISTANCE IS COMING FROM MARTINS LANDING 55+</a:t>
            </a:r>
          </a:p>
          <a:p>
            <a:pPr algn="ctr"/>
            <a:r>
              <a:rPr lang="en-US" b="1" dirty="0" smtClean="0">
                <a:solidFill>
                  <a:schemeClr val="bg1"/>
                </a:solidFill>
              </a:rPr>
              <a:t>FOR EITHER C115 or FED ASSISTANCE</a:t>
            </a:r>
            <a:endParaRPr lang="en-US" b="1" dirty="0">
              <a:solidFill>
                <a:schemeClr val="bg1"/>
              </a:solidFill>
            </a:endParaRPr>
          </a:p>
        </p:txBody>
      </p:sp>
      <p:sp>
        <p:nvSpPr>
          <p:cNvPr id="4" name="Title 3"/>
          <p:cNvSpPr>
            <a:spLocks noGrp="1"/>
          </p:cNvSpPr>
          <p:nvPr>
            <p:ph type="ctrTitle"/>
          </p:nvPr>
        </p:nvSpPr>
        <p:spPr>
          <a:xfrm>
            <a:off x="533400" y="0"/>
            <a:ext cx="7851648" cy="3505200"/>
          </a:xfrm>
        </p:spPr>
        <p:txBody>
          <a:bodyPr>
            <a:normAutofit fontScale="90000"/>
          </a:bodyPr>
          <a:lstStyle/>
          <a:p>
            <a:pPr algn="ct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
            </a:r>
            <a:br>
              <a:rPr lang="en-US" dirty="0" smtClean="0">
                <a:solidFill>
                  <a:schemeClr val="accent1">
                    <a:lumMod val="75000"/>
                  </a:schemeClr>
                </a:solidFill>
              </a:rPr>
            </a:br>
            <a:r>
              <a:rPr lang="en-US" dirty="0">
                <a:solidFill>
                  <a:schemeClr val="accent1">
                    <a:lumMod val="75000"/>
                  </a:schemeClr>
                </a:solidFill>
              </a:rPr>
              <a:t/>
            </a:r>
            <a:br>
              <a:rPr lang="en-US" dirty="0">
                <a:solidFill>
                  <a:schemeClr val="accent1">
                    <a:lumMod val="75000"/>
                  </a:schemeClr>
                </a:solidFill>
              </a:rPr>
            </a:br>
            <a:r>
              <a:rPr lang="en-US" dirty="0" smtClean="0">
                <a:solidFill>
                  <a:schemeClr val="accent1">
                    <a:lumMod val="75000"/>
                  </a:schemeClr>
                </a:solidFill>
              </a:rPr>
              <a:t>STATE &amp; FEDERAL ASSISTANCE ON THE RISE</a:t>
            </a:r>
            <a:endParaRPr lang="en-US" dirty="0">
              <a:solidFill>
                <a:schemeClr val="accent1">
                  <a:lumMod val="75000"/>
                </a:schemeClr>
              </a:solidFill>
            </a:endParaRPr>
          </a:p>
        </p:txBody>
      </p:sp>
    </p:spTree>
    <p:extLst>
      <p:ext uri="{BB962C8B-B14F-4D97-AF65-F5344CB8AC3E}">
        <p14:creationId xmlns:p14="http://schemas.microsoft.com/office/powerpoint/2010/main" val="156362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chemeClr val="accent1">
                    <a:lumMod val="75000"/>
                  </a:schemeClr>
                </a:solidFill>
                <a:effectLst>
                  <a:outerShdw blurRad="38100" dist="38100" dir="2700000" algn="tl">
                    <a:srgbClr val="000000">
                      <a:alpha val="43137"/>
                    </a:srgbClr>
                  </a:outerShdw>
                </a:effectLst>
              </a:rPr>
              <a:t>FEDERAL CLAIMS STEPS</a:t>
            </a:r>
            <a:endParaRPr lang="en-US"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514350" indent="-514350">
              <a:buFont typeface="+mj-lt"/>
              <a:buAutoNum type="arabicPeriod"/>
            </a:pPr>
            <a:r>
              <a:rPr lang="en-US" sz="2400" b="1" dirty="0" smtClean="0"/>
              <a:t>FILING THE INTENT  </a:t>
            </a:r>
          </a:p>
          <a:p>
            <a:pPr marL="514350" indent="-514350">
              <a:buFont typeface="+mj-lt"/>
              <a:buAutoNum type="arabicPeriod"/>
            </a:pPr>
            <a:r>
              <a:rPr lang="en-US" sz="2400" b="1" dirty="0" smtClean="0"/>
              <a:t>APPLICATION – AFFIDAVITS – DEPENDENTS – </a:t>
            </a:r>
          </a:p>
          <a:p>
            <a:pPr marL="514350" indent="-514350">
              <a:buFont typeface="+mj-lt"/>
              <a:buAutoNum type="arabicPeriod"/>
            </a:pPr>
            <a:r>
              <a:rPr lang="en-US" sz="2400" b="1" dirty="0" smtClean="0"/>
              <a:t>MEDICAL DOCUMENTS FOR ALL CLAIMED DISABILITY ISSUES</a:t>
            </a:r>
          </a:p>
          <a:p>
            <a:pPr marL="514350" indent="-514350">
              <a:buFont typeface="+mj-lt"/>
              <a:buAutoNum type="arabicPeriod"/>
            </a:pPr>
            <a:r>
              <a:rPr lang="en-US" sz="2400" b="1" dirty="0" smtClean="0"/>
              <a:t>DBQ (Disability Questionnaires) FOR EACH CLAIMED DISABILITY - SENT TO PRIVATE DRS TO SUPPORT CLAIMED ISSUES</a:t>
            </a:r>
          </a:p>
          <a:p>
            <a:pPr marL="514350" indent="-514350">
              <a:buFont typeface="+mj-lt"/>
              <a:buAutoNum type="arabicPeriod"/>
            </a:pPr>
            <a:r>
              <a:rPr lang="en-US" sz="2400" b="1" dirty="0" smtClean="0"/>
              <a:t>CLAIM PROCESSING BY VA TAKES APPROX.6-10 MO. FOR RESPONSE</a:t>
            </a:r>
          </a:p>
          <a:p>
            <a:pPr marL="514350" indent="-514350">
              <a:buFont typeface="+mj-lt"/>
              <a:buAutoNum type="arabicPeriod"/>
            </a:pPr>
            <a:r>
              <a:rPr lang="en-US" sz="2400" b="1" dirty="0" smtClean="0"/>
              <a:t>DENIED CLAIMS GO IN FOR A SUPPLEMENTAL CLAIM OR APPEAL</a:t>
            </a:r>
          </a:p>
          <a:p>
            <a:pPr marL="514350" indent="-514350">
              <a:buFont typeface="+mj-lt"/>
              <a:buAutoNum type="arabicPeriod"/>
            </a:pPr>
            <a:endParaRPr lang="en-US" dirty="0"/>
          </a:p>
        </p:txBody>
      </p:sp>
      <p:sp>
        <p:nvSpPr>
          <p:cNvPr id="4" name="Footer Placeholder 3"/>
          <p:cNvSpPr>
            <a:spLocks noGrp="1"/>
          </p:cNvSpPr>
          <p:nvPr>
            <p:ph type="ftr" sz="quarter" idx="11"/>
          </p:nvPr>
        </p:nvSpPr>
        <p:spPr/>
        <p:txBody>
          <a:bodyPr/>
          <a:lstStyle/>
          <a:p>
            <a:pPr>
              <a:defRPr/>
            </a:pPr>
            <a:r>
              <a:rPr lang="en-US" dirty="0"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8</a:t>
            </a:fld>
            <a:endParaRPr lang="en-US" dirty="0"/>
          </a:p>
        </p:txBody>
      </p:sp>
    </p:spTree>
    <p:extLst>
      <p:ext uri="{BB962C8B-B14F-4D97-AF65-F5344CB8AC3E}">
        <p14:creationId xmlns:p14="http://schemas.microsoft.com/office/powerpoint/2010/main" val="704026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solidFill>
                  <a:schemeClr val="accent1">
                    <a:lumMod val="75000"/>
                  </a:schemeClr>
                </a:solidFill>
                <a:effectLst>
                  <a:outerShdw blurRad="38100" dist="38100" dir="2700000" algn="tl">
                    <a:srgbClr val="000000">
                      <a:alpha val="43137"/>
                    </a:srgbClr>
                  </a:outerShdw>
                </a:effectLst>
              </a:rPr>
              <a:t>FEDERAL CLAIMS CON’T</a:t>
            </a:r>
            <a:endParaRPr lang="en-US" sz="4000" b="1" dirty="0">
              <a:solidFill>
                <a:schemeClr val="accent1">
                  <a:lumMod val="75000"/>
                </a:schemeClr>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0" indent="0">
              <a:buNone/>
            </a:pPr>
            <a:r>
              <a:rPr lang="en-US" sz="3200" b="1" dirty="0" smtClean="0"/>
              <a:t>Many hours of research involved in filing</a:t>
            </a:r>
            <a:endParaRPr lang="en-US" sz="3200" b="1" dirty="0" smtClean="0"/>
          </a:p>
          <a:p>
            <a:pPr marL="0" indent="0">
              <a:buNone/>
            </a:pPr>
            <a:r>
              <a:rPr lang="en-US" sz="3200" b="1" dirty="0" smtClean="0"/>
              <a:t>DC Claims due to exposures of burn pits, toxins, chemicals air borne, ground water &amp; wells contaminated affecting Veterans &amp; their dependents who served at overseas &amp; US military bases has increased dramatically and continues as the presumptive list continues to grow.</a:t>
            </a:r>
            <a:endParaRPr lang="en-US" sz="3200" b="1" dirty="0"/>
          </a:p>
        </p:txBody>
      </p:sp>
      <p:sp>
        <p:nvSpPr>
          <p:cNvPr id="4" name="Footer Placeholder 3"/>
          <p:cNvSpPr>
            <a:spLocks noGrp="1"/>
          </p:cNvSpPr>
          <p:nvPr>
            <p:ph type="ftr" sz="quarter" idx="11"/>
          </p:nvPr>
        </p:nvSpPr>
        <p:spPr/>
        <p:txBody>
          <a:bodyPr/>
          <a:lstStyle/>
          <a:p>
            <a:pPr>
              <a:defRPr/>
            </a:pPr>
            <a:r>
              <a:rPr lang="en-US" dirty="0" smtClean="0"/>
              <a:t>Update Approved 25 October 2011_version 11.1</a:t>
            </a:r>
            <a:endParaRPr lang="en-US" dirty="0"/>
          </a:p>
        </p:txBody>
      </p:sp>
      <p:sp>
        <p:nvSpPr>
          <p:cNvPr id="5" name="Slide Number Placeholder 4"/>
          <p:cNvSpPr>
            <a:spLocks noGrp="1"/>
          </p:cNvSpPr>
          <p:nvPr>
            <p:ph type="sldNum" sz="quarter" idx="12"/>
          </p:nvPr>
        </p:nvSpPr>
        <p:spPr/>
        <p:txBody>
          <a:bodyPr/>
          <a:lstStyle/>
          <a:p>
            <a:pPr>
              <a:defRPr/>
            </a:pPr>
            <a:fld id="{D63BF0FD-78A3-4A2A-9A4D-E2A4C26FA539}" type="slidenum">
              <a:rPr lang="en-US" smtClean="0"/>
              <a:pPr>
                <a:defRPr/>
              </a:pPr>
              <a:t>9</a:t>
            </a:fld>
            <a:endParaRPr lang="en-US" dirty="0"/>
          </a:p>
        </p:txBody>
      </p:sp>
    </p:spTree>
    <p:extLst>
      <p:ext uri="{BB962C8B-B14F-4D97-AF65-F5344CB8AC3E}">
        <p14:creationId xmlns:p14="http://schemas.microsoft.com/office/powerpoint/2010/main" val="30854549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10">
      <a:dk1>
        <a:srgbClr val="323232"/>
      </a:dk1>
      <a:lt1>
        <a:sysClr val="window" lastClr="FFFFFF"/>
      </a:lt1>
      <a:dk2>
        <a:srgbClr val="FFFFFF"/>
      </a:dk2>
      <a:lt2>
        <a:srgbClr val="E3DED1"/>
      </a:lt2>
      <a:accent1>
        <a:srgbClr val="FFCC00"/>
      </a:accent1>
      <a:accent2>
        <a:srgbClr val="2B4A24"/>
      </a:accent2>
      <a:accent3>
        <a:srgbClr val="2B4A24"/>
      </a:accent3>
      <a:accent4>
        <a:srgbClr val="3A6331"/>
      </a:accent4>
      <a:accent5>
        <a:srgbClr val="604878"/>
      </a:accent5>
      <a:accent6>
        <a:srgbClr val="C19859"/>
      </a:accent6>
      <a:hlink>
        <a:srgbClr val="6B9F25"/>
      </a:hlink>
      <a:folHlink>
        <a:srgbClr val="BF99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0">
    <a:dk1>
      <a:srgbClr val="323232"/>
    </a:dk1>
    <a:lt1>
      <a:sysClr val="window" lastClr="FFFFFF"/>
    </a:lt1>
    <a:dk2>
      <a:srgbClr val="FFFFFF"/>
    </a:dk2>
    <a:lt2>
      <a:srgbClr val="E3DED1"/>
    </a:lt2>
    <a:accent1>
      <a:srgbClr val="FFCC00"/>
    </a:accent1>
    <a:accent2>
      <a:srgbClr val="2B4A24"/>
    </a:accent2>
    <a:accent3>
      <a:srgbClr val="2B4A24"/>
    </a:accent3>
    <a:accent4>
      <a:srgbClr val="3A6331"/>
    </a:accent4>
    <a:accent5>
      <a:srgbClr val="604878"/>
    </a:accent5>
    <a:accent6>
      <a:srgbClr val="C19859"/>
    </a:accent6>
    <a:hlink>
      <a:srgbClr val="6B9F25"/>
    </a:hlink>
    <a:folHlink>
      <a:srgbClr val="BF9900"/>
    </a:folHlink>
  </a:clrScheme>
</a:themeOverride>
</file>

<file path=ppt/theme/themeOverride2.xml><?xml version="1.0" encoding="utf-8"?>
<a:themeOverride xmlns:a="http://schemas.openxmlformats.org/drawingml/2006/main">
  <a:clrScheme name="Custom 10">
    <a:dk1>
      <a:srgbClr val="323232"/>
    </a:dk1>
    <a:lt1>
      <a:sysClr val="window" lastClr="FFFFFF"/>
    </a:lt1>
    <a:dk2>
      <a:srgbClr val="FFFFFF"/>
    </a:dk2>
    <a:lt2>
      <a:srgbClr val="E3DED1"/>
    </a:lt2>
    <a:accent1>
      <a:srgbClr val="FFCC00"/>
    </a:accent1>
    <a:accent2>
      <a:srgbClr val="2B4A24"/>
    </a:accent2>
    <a:accent3>
      <a:srgbClr val="2B4A24"/>
    </a:accent3>
    <a:accent4>
      <a:srgbClr val="3A6331"/>
    </a:accent4>
    <a:accent5>
      <a:srgbClr val="604878"/>
    </a:accent5>
    <a:accent6>
      <a:srgbClr val="C19859"/>
    </a:accent6>
    <a:hlink>
      <a:srgbClr val="6B9F25"/>
    </a:hlink>
    <a:folHlink>
      <a:srgbClr val="BF9900"/>
    </a:folHlink>
  </a:clrScheme>
</a:themeOverride>
</file>

<file path=docProps/app.xml><?xml version="1.0" encoding="utf-8"?>
<Properties xmlns="http://schemas.openxmlformats.org/officeDocument/2006/extended-properties" xmlns:vt="http://schemas.openxmlformats.org/officeDocument/2006/docPropsVTypes">
  <Template/>
  <TotalTime>5840</TotalTime>
  <Words>1063</Words>
  <Application>Microsoft Office PowerPoint</Application>
  <PresentationFormat>On-screen Show (4:3)</PresentationFormat>
  <Paragraphs>88</Paragraphs>
  <Slides>12</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Arial Black</vt:lpstr>
      <vt:lpstr>Calibri</vt:lpstr>
      <vt:lpstr>Wingdings 2</vt:lpstr>
      <vt:lpstr>Flow</vt:lpstr>
      <vt:lpstr>Town of North Reading Dept. of Veterans Services Presented by Susan Magner Veterans Director</vt:lpstr>
      <vt:lpstr>ORGANIZATIONAL CHART</vt:lpstr>
      <vt:lpstr>FY24 ACCOMPLISHMENTS</vt:lpstr>
      <vt:lpstr>FY24 ACCOMP. CON’T</vt:lpstr>
      <vt:lpstr>FY24 ACCOMP. CON’T</vt:lpstr>
      <vt:lpstr>FY25 OBJECTIVES</vt:lpstr>
      <vt:lpstr>    STATE &amp; FEDERAL ASSISTANCE ON THE RISE</vt:lpstr>
      <vt:lpstr>FEDERAL CLAIMS STEPS</vt:lpstr>
      <vt:lpstr>FEDERAL CLAIMS CON’T</vt:lpstr>
      <vt:lpstr>BUDGET STATEMENT</vt:lpstr>
      <vt:lpstr>BUDGET STATEMENT CON’T</vt:lpstr>
      <vt:lpstr>PowerPoint Presentation</vt:lpstr>
    </vt:vector>
  </TitlesOfParts>
  <Company>Town of NR</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TA Presentation</dc:title>
  <dc:creator>DEPT. HEADS</dc:creator>
  <cp:lastModifiedBy>Susan Magner</cp:lastModifiedBy>
  <cp:revision>350</cp:revision>
  <cp:lastPrinted>2022-03-14T23:02:20Z</cp:lastPrinted>
  <dcterms:created xsi:type="dcterms:W3CDTF">2007-04-29T20:00:23Z</dcterms:created>
  <dcterms:modified xsi:type="dcterms:W3CDTF">2024-03-04T17:39:50Z</dcterms:modified>
</cp:coreProperties>
</file>