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66" r:id="rId3"/>
    <p:sldId id="263" r:id="rId4"/>
    <p:sldId id="270" r:id="rId5"/>
    <p:sldId id="268" r:id="rId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March 5, 2024 Presidential Primary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048097112860893"/>
          <c:y val="0.24786599591717701"/>
          <c:w val="0.38860258092738409"/>
          <c:h val="0.64767096821230674"/>
        </c:manualLayout>
      </c:layout>
      <c:pieChart>
        <c:varyColors val="1"/>
        <c:ser>
          <c:idx val="0"/>
          <c:order val="0"/>
          <c:tx>
            <c:strRef>
              <c:f>'[Chart in Microsoft PowerPoint]Sheet1'!$B$1</c:f>
              <c:strCache>
                <c:ptCount val="1"/>
                <c:pt idx="0">
                  <c:v>March 5, 2024 Presidential Primary</c:v>
                </c:pt>
              </c:strCache>
            </c:strRef>
          </c:tx>
          <c:explosion val="17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explosion val="0"/>
            <c:spPr>
              <a:solidFill>
                <a:srgbClr val="E21ECB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'[Chart in Microsoft PowerPoint]Sheet1'!$A$2:$A$5</c:f>
              <c:strCache>
                <c:ptCount val="4"/>
                <c:pt idx="0">
                  <c:v>Voted</c:v>
                </c:pt>
                <c:pt idx="1">
                  <c:v>Republicans</c:v>
                </c:pt>
                <c:pt idx="2">
                  <c:v>Democrats</c:v>
                </c:pt>
                <c:pt idx="3">
                  <c:v>Libertarian</c:v>
                </c:pt>
              </c:strCache>
            </c:strRef>
          </c:cat>
          <c:val>
            <c:numRef>
              <c:f>'[Chart in Microsoft PowerPoint]Sheet1'!$B$2:$B$5</c:f>
              <c:numCache>
                <c:formatCode>General</c:formatCode>
                <c:ptCount val="4"/>
                <c:pt idx="0" formatCode="@">
                  <c:v>0</c:v>
                </c:pt>
                <c:pt idx="1">
                  <c:v>2315</c:v>
                </c:pt>
                <c:pt idx="2">
                  <c:v>1567</c:v>
                </c:pt>
                <c:pt idx="3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/>
              <a:t>TOWN CLERK</a:t>
            </a:r>
            <a:br>
              <a:rPr lang="en-US" sz="6000" dirty="0"/>
            </a:br>
            <a:r>
              <a:rPr lang="en-US" sz="6000" dirty="0"/>
              <a:t>FY24 </a:t>
            </a:r>
            <a:r>
              <a:rPr lang="en-US" sz="4400" dirty="0"/>
              <a:t>vs</a:t>
            </a:r>
            <a:r>
              <a:rPr lang="en-US" sz="6000" dirty="0"/>
              <a:t> FY25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200" b="1" dirty="0"/>
              <a:t>FY24 – TWO ELECTIONS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  <a:p>
            <a:r>
              <a:rPr lang="en-US" sz="2400" b="1" dirty="0"/>
              <a:t>March 5, 2024 Pres. Primary </a:t>
            </a:r>
          </a:p>
          <a:p>
            <a:r>
              <a:rPr lang="en-US" sz="2400" b="1" dirty="0"/>
              <a:t>May 7, 2024 Town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z="3200" b="1" dirty="0"/>
              <a:t>FY25 – THREE ELECTIONS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400" b="1" dirty="0"/>
              <a:t>September 3, 2024 State Primary</a:t>
            </a:r>
          </a:p>
          <a:p>
            <a:r>
              <a:rPr lang="en-US" sz="2400" b="1" dirty="0"/>
              <a:t>November 5, 2024 Presidential</a:t>
            </a:r>
          </a:p>
          <a:p>
            <a:r>
              <a:rPr lang="en-US" sz="2400" b="1" dirty="0"/>
              <a:t>May 6, 2025 Town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874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B8EBD9-FBCE-480E-8C6F-222C293DD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T.C. DEPARTMENT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08C5143-D47A-41EA-BEC5-F23D80CDD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85623"/>
            <a:ext cx="11399520" cy="422427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sz="2400" b="1" dirty="0" smtClean="0"/>
              <a:t>Carol </a:t>
            </a:r>
            <a:r>
              <a:rPr lang="en-US" sz="2400" b="1" dirty="0"/>
              <a:t>Ducrow Retired 1/31/24 </a:t>
            </a:r>
          </a:p>
          <a:p>
            <a:r>
              <a:rPr lang="en-US" sz="2400" b="1" dirty="0"/>
              <a:t>GRADE 2 Vacancy </a:t>
            </a:r>
          </a:p>
          <a:p>
            <a:r>
              <a:rPr lang="en-US" sz="2400" b="1" dirty="0"/>
              <a:t>INTERVIEWS </a:t>
            </a:r>
          </a:p>
          <a:p>
            <a:r>
              <a:rPr lang="en-US" sz="2400" b="1" dirty="0"/>
              <a:t>District-Wide Recount; 1</a:t>
            </a:r>
            <a:r>
              <a:rPr lang="en-US" sz="2400" b="1" baseline="30000" dirty="0"/>
              <a:t>ST</a:t>
            </a:r>
            <a:r>
              <a:rPr lang="en-US" sz="2400" b="1" dirty="0"/>
              <a:t> Essex &amp; </a:t>
            </a:r>
            <a:r>
              <a:rPr lang="en-US" sz="2400" b="1" dirty="0" smtClean="0"/>
              <a:t>Middlesex </a:t>
            </a:r>
            <a:endParaRPr lang="en-US" sz="2400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521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C2B7010-5908-4BA2-B91B-71031ADA2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463138"/>
            <a:ext cx="8761413" cy="534389"/>
          </a:xfrm>
        </p:spPr>
        <p:txBody>
          <a:bodyPr/>
          <a:lstStyle/>
          <a:p>
            <a:pPr algn="ctr"/>
            <a:r>
              <a:rPr lang="en-US" dirty="0"/>
              <a:t>TOWN CLERK FY25 BUDGET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319122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710468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9661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0AB7C6-6FFB-4D8B-93B0-28BDD7964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017431"/>
            <a:ext cx="4351025" cy="3944038"/>
          </a:xfrm>
        </p:spPr>
        <p:txBody>
          <a:bodyPr/>
          <a:lstStyle/>
          <a:p>
            <a:r>
              <a:rPr lang="en-US" dirty="0"/>
              <a:t>Thank You!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Comments, questions or concerns?</a:t>
            </a:r>
          </a:p>
        </p:txBody>
      </p:sp>
    </p:spTree>
    <p:extLst>
      <p:ext uri="{BB962C8B-B14F-4D97-AF65-F5344CB8AC3E}">
        <p14:creationId xmlns:p14="http://schemas.microsoft.com/office/powerpoint/2010/main" val="36762379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798</TotalTime>
  <Words>70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TOWN CLERK FY24 vs FY25</vt:lpstr>
      <vt:lpstr>T.C. DEPARTMENT UPDATES</vt:lpstr>
      <vt:lpstr>TOWN CLERK FY25 BUDGET</vt:lpstr>
      <vt:lpstr>PowerPoint Presentation</vt:lpstr>
      <vt:lpstr>Thank You!  Comments, questions or concerns?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TOWN CLERK FY24 BUDGET</dc:title>
  <dc:creator>Susan Duplin</dc:creator>
  <cp:lastModifiedBy>Susan Duplin</cp:lastModifiedBy>
  <cp:revision>44</cp:revision>
  <cp:lastPrinted>2024-03-18T16:41:16Z</cp:lastPrinted>
  <dcterms:created xsi:type="dcterms:W3CDTF">2023-03-13T14:20:10Z</dcterms:created>
  <dcterms:modified xsi:type="dcterms:W3CDTF">2024-03-18T16:49:45Z</dcterms:modified>
</cp:coreProperties>
</file>