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5403" r:id="rId1"/>
  </p:sldMasterIdLst>
  <p:notesMasterIdLst>
    <p:notesMasterId r:id="rId14"/>
  </p:notesMasterIdLst>
  <p:handoutMasterIdLst>
    <p:handoutMasterId r:id="rId15"/>
  </p:handoutMasterIdLst>
  <p:sldIdLst>
    <p:sldId id="256" r:id="rId2"/>
    <p:sldId id="257" r:id="rId3"/>
    <p:sldId id="299" r:id="rId4"/>
    <p:sldId id="340" r:id="rId5"/>
    <p:sldId id="339" r:id="rId6"/>
    <p:sldId id="335" r:id="rId7"/>
    <p:sldId id="341" r:id="rId8"/>
    <p:sldId id="342" r:id="rId9"/>
    <p:sldId id="343" r:id="rId10"/>
    <p:sldId id="323" r:id="rId11"/>
    <p:sldId id="333" r:id="rId12"/>
    <p:sldId id="301" r:id="rId13"/>
  </p:sldIdLst>
  <p:sldSz cx="9144000" cy="6858000" type="screen4x3"/>
  <p:notesSz cx="7010400" cy="9296400"/>
  <p:defaultTextStyle>
    <a:defPPr>
      <a:defRPr lang="en-US"/>
    </a:defPPr>
    <a:lvl1pPr algn="l" defTabSz="457200" rtl="0" eaLnBrk="0" fontAlgn="base" hangingPunct="0">
      <a:spcBef>
        <a:spcPct val="0"/>
      </a:spcBef>
      <a:spcAft>
        <a:spcPct val="0"/>
      </a:spcAft>
      <a:defRPr kern="1200">
        <a:solidFill>
          <a:schemeClr val="tx1"/>
        </a:solidFill>
        <a:latin typeface="Corbel" panose="020B0503020204020204" pitchFamily="34" charset="0"/>
        <a:ea typeface="+mn-ea"/>
        <a:cs typeface="+mn-cs"/>
      </a:defRPr>
    </a:lvl1pPr>
    <a:lvl2pPr marL="457200" algn="l" defTabSz="457200" rtl="0" eaLnBrk="0" fontAlgn="base" hangingPunct="0">
      <a:spcBef>
        <a:spcPct val="0"/>
      </a:spcBef>
      <a:spcAft>
        <a:spcPct val="0"/>
      </a:spcAft>
      <a:defRPr kern="1200">
        <a:solidFill>
          <a:schemeClr val="tx1"/>
        </a:solidFill>
        <a:latin typeface="Corbel" panose="020B0503020204020204" pitchFamily="34" charset="0"/>
        <a:ea typeface="+mn-ea"/>
        <a:cs typeface="+mn-cs"/>
      </a:defRPr>
    </a:lvl2pPr>
    <a:lvl3pPr marL="914400" algn="l" defTabSz="457200" rtl="0" eaLnBrk="0" fontAlgn="base" hangingPunct="0">
      <a:spcBef>
        <a:spcPct val="0"/>
      </a:spcBef>
      <a:spcAft>
        <a:spcPct val="0"/>
      </a:spcAft>
      <a:defRPr kern="1200">
        <a:solidFill>
          <a:schemeClr val="tx1"/>
        </a:solidFill>
        <a:latin typeface="Corbel" panose="020B0503020204020204" pitchFamily="34" charset="0"/>
        <a:ea typeface="+mn-ea"/>
        <a:cs typeface="+mn-cs"/>
      </a:defRPr>
    </a:lvl3pPr>
    <a:lvl4pPr marL="1371600" algn="l" defTabSz="457200" rtl="0" eaLnBrk="0" fontAlgn="base" hangingPunct="0">
      <a:spcBef>
        <a:spcPct val="0"/>
      </a:spcBef>
      <a:spcAft>
        <a:spcPct val="0"/>
      </a:spcAft>
      <a:defRPr kern="1200">
        <a:solidFill>
          <a:schemeClr val="tx1"/>
        </a:solidFill>
        <a:latin typeface="Corbel" panose="020B0503020204020204" pitchFamily="34" charset="0"/>
        <a:ea typeface="+mn-ea"/>
        <a:cs typeface="+mn-cs"/>
      </a:defRPr>
    </a:lvl4pPr>
    <a:lvl5pPr marL="1828800" algn="l" defTabSz="457200" rtl="0" eaLnBrk="0" fontAlgn="base" hangingPunct="0">
      <a:spcBef>
        <a:spcPct val="0"/>
      </a:spcBef>
      <a:spcAft>
        <a:spcPct val="0"/>
      </a:spcAft>
      <a:defRPr kern="1200">
        <a:solidFill>
          <a:schemeClr val="tx1"/>
        </a:solidFill>
        <a:latin typeface="Corbel" panose="020B0503020204020204" pitchFamily="34" charset="0"/>
        <a:ea typeface="+mn-ea"/>
        <a:cs typeface="+mn-cs"/>
      </a:defRPr>
    </a:lvl5pPr>
    <a:lvl6pPr marL="2286000" algn="l" defTabSz="914400" rtl="0" eaLnBrk="1" latinLnBrk="0" hangingPunct="1">
      <a:defRPr kern="1200">
        <a:solidFill>
          <a:schemeClr val="tx1"/>
        </a:solidFill>
        <a:latin typeface="Corbel" panose="020B0503020204020204" pitchFamily="34" charset="0"/>
        <a:ea typeface="+mn-ea"/>
        <a:cs typeface="+mn-cs"/>
      </a:defRPr>
    </a:lvl6pPr>
    <a:lvl7pPr marL="2743200" algn="l" defTabSz="914400" rtl="0" eaLnBrk="1" latinLnBrk="0" hangingPunct="1">
      <a:defRPr kern="1200">
        <a:solidFill>
          <a:schemeClr val="tx1"/>
        </a:solidFill>
        <a:latin typeface="Corbel" panose="020B0503020204020204" pitchFamily="34" charset="0"/>
        <a:ea typeface="+mn-ea"/>
        <a:cs typeface="+mn-cs"/>
      </a:defRPr>
    </a:lvl7pPr>
    <a:lvl8pPr marL="3200400" algn="l" defTabSz="914400" rtl="0" eaLnBrk="1" latinLnBrk="0" hangingPunct="1">
      <a:defRPr kern="1200">
        <a:solidFill>
          <a:schemeClr val="tx1"/>
        </a:solidFill>
        <a:latin typeface="Corbel" panose="020B0503020204020204" pitchFamily="34" charset="0"/>
        <a:ea typeface="+mn-ea"/>
        <a:cs typeface="+mn-cs"/>
      </a:defRPr>
    </a:lvl8pPr>
    <a:lvl9pPr marL="3657600" algn="l" defTabSz="914400" rtl="0" eaLnBrk="1" latinLnBrk="0" hangingPunct="1">
      <a:defRPr kern="1200">
        <a:solidFill>
          <a:schemeClr val="tx1"/>
        </a:solidFill>
        <a:latin typeface="Corbel" panose="020B0503020204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9FF"/>
    <a:srgbClr val="33CC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48083" autoAdjust="0"/>
    <p:restoredTop sz="94129" autoAdjust="0"/>
  </p:normalViewPr>
  <p:slideViewPr>
    <p:cSldViewPr>
      <p:cViewPr>
        <p:scale>
          <a:sx n="90" d="100"/>
          <a:sy n="90" d="100"/>
        </p:scale>
        <p:origin x="-132" y="-29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Sales</c:v>
                </c:pt>
              </c:strCache>
            </c:strRef>
          </c:tx>
          <c:dLbls>
            <c:dLbl>
              <c:idx val="2"/>
              <c:layout>
                <c:manualLayout>
                  <c:x val="-0.10074783722309415"/>
                  <c:y val="0.1190346611085379"/>
                </c:manualLayout>
              </c:layout>
              <c:showLegendKey val="0"/>
              <c:showVal val="0"/>
              <c:showCatName val="1"/>
              <c:showSerName val="0"/>
              <c:showPercent val="0"/>
              <c:showBubbleSize val="0"/>
              <c:extLst>
                <c:ext xmlns:c15="http://schemas.microsoft.com/office/drawing/2012/chart" uri="{CE6537A1-D6FC-4f65-9D91-7224C49458BB}">
                  <c15:layout/>
                </c:ext>
              </c:extLst>
            </c:dLbl>
            <c:dLbl>
              <c:idx val="6"/>
              <c:layout>
                <c:manualLayout>
                  <c:x val="0.24965805924112405"/>
                  <c:y val="6.6036552416242081E-2"/>
                </c:manualLayout>
              </c:layout>
              <c:showLegendKey val="0"/>
              <c:showVal val="0"/>
              <c:showCatName val="1"/>
              <c:showSerName val="0"/>
              <c:showPercent val="0"/>
              <c:showBubbleSize val="0"/>
              <c:extLst>
                <c:ext xmlns:c15="http://schemas.microsoft.com/office/drawing/2012/chart" uri="{CE6537A1-D6FC-4f65-9D91-7224C49458BB}">
                  <c15:layout/>
                </c:ext>
              </c:extLst>
            </c:dLbl>
            <c:spPr>
              <a:noFill/>
              <a:ln>
                <a:noFill/>
              </a:ln>
              <a:effectLst/>
            </c:spPr>
            <c:showLegendKey val="0"/>
            <c:showVal val="0"/>
            <c:showCatName val="1"/>
            <c:showSerName val="0"/>
            <c:showPercent val="0"/>
            <c:showBubbleSize val="0"/>
            <c:showLeaderLines val="1"/>
            <c:extLst>
              <c:ext xmlns:c15="http://schemas.microsoft.com/office/drawing/2012/chart" uri="{CE6537A1-D6FC-4f65-9D91-7224C49458BB}">
                <c15:layout/>
              </c:ext>
            </c:extLst>
          </c:dLbls>
          <c:cat>
            <c:strRef>
              <c:f>Sheet1!$A$2:$A$29</c:f>
              <c:strCache>
                <c:ptCount val="7"/>
                <c:pt idx="0">
                  <c:v>Food Protection Program 110</c:v>
                </c:pt>
                <c:pt idx="1">
                  <c:v>Environmental Health Title V, Wells and Installer Licenses  297</c:v>
                </c:pt>
                <c:pt idx="2">
                  <c:v>Community Sanitation Pools, Camps, Tanning 11</c:v>
                </c:pt>
                <c:pt idx="3">
                  <c:v>Tabacco Control Program 12</c:v>
                </c:pt>
                <c:pt idx="4">
                  <c:v>Animal Control &amp; Safety 14</c:v>
                </c:pt>
                <c:pt idx="5">
                  <c:v>Funeral Homes 2</c:v>
                </c:pt>
                <c:pt idx="6">
                  <c:v>Community Housing-Mobile Homes 2</c:v>
                </c:pt>
              </c:strCache>
            </c:strRef>
          </c:cat>
          <c:val>
            <c:numRef>
              <c:f>Sheet1!$B$2:$B$29</c:f>
              <c:numCache>
                <c:formatCode>0.00</c:formatCode>
                <c:ptCount val="28"/>
                <c:pt idx="0" formatCode="General">
                  <c:v>110</c:v>
                </c:pt>
                <c:pt idx="1">
                  <c:v>297</c:v>
                </c:pt>
                <c:pt idx="2">
                  <c:v>11</c:v>
                </c:pt>
                <c:pt idx="3">
                  <c:v>12</c:v>
                </c:pt>
                <c:pt idx="4">
                  <c:v>14</c:v>
                </c:pt>
                <c:pt idx="5">
                  <c:v>2</c:v>
                </c:pt>
                <c:pt idx="6">
                  <c:v>2</c:v>
                </c:pt>
              </c:numCache>
            </c:numRef>
          </c:val>
        </c:ser>
        <c:dLbls>
          <c:showLegendKey val="0"/>
          <c:showVal val="0"/>
          <c:showCatName val="1"/>
          <c:showSerName val="0"/>
          <c:showPercent val="0"/>
          <c:showBubbleSize val="0"/>
          <c:showLeaderLines val="1"/>
        </c:dLbls>
        <c:firstSliceAng val="0"/>
      </c:pieChart>
    </c:plotArea>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0925925925925923E-2"/>
          <c:y val="0.24460637220617101"/>
          <c:w val="0.86111111111111116"/>
          <c:h val="0.62700151693915385"/>
        </c:manualLayout>
      </c:layout>
      <c:pieChart>
        <c:varyColors val="1"/>
        <c:ser>
          <c:idx val="0"/>
          <c:order val="0"/>
          <c:tx>
            <c:strRef>
              <c:f>Sheet1!$B$1</c:f>
              <c:strCache>
                <c:ptCount val="1"/>
                <c:pt idx="0">
                  <c:v>Sales</c:v>
                </c:pt>
              </c:strCache>
            </c:strRef>
          </c:tx>
          <c:dLbls>
            <c:dLbl>
              <c:idx val="2"/>
              <c:layout>
                <c:manualLayout>
                  <c:x val="-4.0578780745190356E-2"/>
                  <c:y val="6.4080019891792489E-2"/>
                </c:manualLayout>
              </c:layout>
              <c:showLegendKey val="0"/>
              <c:showVal val="0"/>
              <c:showCatName val="1"/>
              <c:showSerName val="0"/>
              <c:showPercent val="0"/>
              <c:showBubbleSize val="0"/>
              <c:extLst>
                <c:ext xmlns:c15="http://schemas.microsoft.com/office/drawing/2012/chart" uri="{CE6537A1-D6FC-4f65-9D91-7224C49458BB}">
                  <c15:layout/>
                </c:ext>
              </c:extLst>
            </c:dLbl>
            <c:dLbl>
              <c:idx val="4"/>
              <c:layout>
                <c:manualLayout>
                  <c:x val="4.8245934464377516E-3"/>
                  <c:y val="-0.13609228533185688"/>
                </c:manualLayout>
              </c:layout>
              <c:showLegendKey val="0"/>
              <c:showVal val="0"/>
              <c:showCatName val="1"/>
              <c:showSerName val="0"/>
              <c:showPercent val="0"/>
              <c:showBubbleSize val="0"/>
              <c:extLst>
                <c:ext xmlns:c15="http://schemas.microsoft.com/office/drawing/2012/chart" uri="{CE6537A1-D6FC-4f65-9D91-7224C49458BB}">
                  <c15:layout/>
                </c:ext>
              </c:extLst>
            </c:dLbl>
            <c:dLbl>
              <c:idx val="5"/>
              <c:layout>
                <c:manualLayout>
                  <c:x val="0.17847092567037368"/>
                  <c:y val="-0.14198138334481888"/>
                </c:manualLayout>
              </c:layout>
              <c:showLegendKey val="0"/>
              <c:showVal val="0"/>
              <c:showCatName val="1"/>
              <c:showSerName val="0"/>
              <c:showPercent val="0"/>
              <c:showBubbleSize val="0"/>
              <c:extLst>
                <c:ext xmlns:c15="http://schemas.microsoft.com/office/drawing/2012/chart" uri="{CE6537A1-D6FC-4f65-9D91-7224C49458BB}">
                  <c15:layout/>
                </c:ext>
              </c:extLst>
            </c:dLbl>
            <c:spPr>
              <a:noFill/>
              <a:ln>
                <a:noFill/>
              </a:ln>
              <a:effectLst/>
            </c:spPr>
            <c:showLegendKey val="0"/>
            <c:showVal val="0"/>
            <c:showCatName val="1"/>
            <c:showSerName val="0"/>
            <c:showPercent val="0"/>
            <c:showBubbleSize val="0"/>
            <c:showLeaderLines val="1"/>
            <c:extLst>
              <c:ext xmlns:c15="http://schemas.microsoft.com/office/drawing/2012/chart" uri="{CE6537A1-D6FC-4f65-9D91-7224C49458BB}">
                <c15:layout/>
              </c:ext>
            </c:extLst>
          </c:dLbls>
          <c:cat>
            <c:strRef>
              <c:f>Sheet1!$A$2:$A$29</c:f>
              <c:strCache>
                <c:ptCount val="7"/>
                <c:pt idx="0">
                  <c:v>Food Protection Inspections &amp; Compliants 350</c:v>
                </c:pt>
                <c:pt idx="1">
                  <c:v>Environmental Health Title V Inspections &amp; Compliants 225</c:v>
                </c:pt>
                <c:pt idx="2">
                  <c:v>Community Sanitation Pools, Camps, Tanning 11</c:v>
                </c:pt>
                <c:pt idx="3">
                  <c:v>Tabacco Control Enforcment cheaks  10</c:v>
                </c:pt>
                <c:pt idx="4">
                  <c:v>Animal Control &amp; Safety 14</c:v>
                </c:pt>
                <c:pt idx="5">
                  <c:v>Housing Complaints &amp; Inspections 25</c:v>
                </c:pt>
                <c:pt idx="6">
                  <c:v>Nuisance Compliants 15 </c:v>
                </c:pt>
              </c:strCache>
            </c:strRef>
          </c:cat>
          <c:val>
            <c:numRef>
              <c:f>Sheet1!$B$2:$B$29</c:f>
              <c:numCache>
                <c:formatCode>0.00</c:formatCode>
                <c:ptCount val="28"/>
                <c:pt idx="0" formatCode="General">
                  <c:v>350</c:v>
                </c:pt>
                <c:pt idx="1">
                  <c:v>297</c:v>
                </c:pt>
                <c:pt idx="2">
                  <c:v>11</c:v>
                </c:pt>
                <c:pt idx="3">
                  <c:v>12</c:v>
                </c:pt>
                <c:pt idx="4">
                  <c:v>14</c:v>
                </c:pt>
                <c:pt idx="5">
                  <c:v>15</c:v>
                </c:pt>
                <c:pt idx="6">
                  <c:v>15</c:v>
                </c:pt>
              </c:numCache>
            </c:numRef>
          </c:val>
        </c:ser>
        <c:dLbls>
          <c:showLegendKey val="0"/>
          <c:showVal val="0"/>
          <c:showCatName val="1"/>
          <c:showSerName val="0"/>
          <c:showPercent val="0"/>
          <c:showBubbleSize val="0"/>
          <c:showLeaderLines val="1"/>
        </c:dLbls>
        <c:firstSliceAng val="0"/>
      </c:pieChart>
    </c:plotArea>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0925925925925923E-2"/>
          <c:y val="0.24460637220617101"/>
          <c:w val="0.86111111111111116"/>
          <c:h val="0.62700151693915385"/>
        </c:manualLayout>
      </c:layout>
      <c:pieChart>
        <c:varyColors val="1"/>
        <c:ser>
          <c:idx val="0"/>
          <c:order val="0"/>
          <c:tx>
            <c:strRef>
              <c:f>Sheet1!$B$1</c:f>
              <c:strCache>
                <c:ptCount val="1"/>
                <c:pt idx="0">
                  <c:v>Sales</c:v>
                </c:pt>
              </c:strCache>
            </c:strRef>
          </c:tx>
          <c:dLbls>
            <c:spPr>
              <a:noFill/>
              <a:ln>
                <a:noFill/>
              </a:ln>
              <a:effectLst/>
            </c:spPr>
            <c:showLegendKey val="0"/>
            <c:showVal val="0"/>
            <c:showCatName val="1"/>
            <c:showSerName val="0"/>
            <c:showPercent val="0"/>
            <c:showBubbleSize val="0"/>
            <c:showLeaderLines val="1"/>
            <c:extLst>
              <c:ext xmlns:c15="http://schemas.microsoft.com/office/drawing/2012/chart" uri="{CE6537A1-D6FC-4f65-9D91-7224C49458BB}">
                <c15:layout/>
              </c:ext>
            </c:extLst>
          </c:dLbls>
          <c:cat>
            <c:strRef>
              <c:f>Sheet1!$A$2:$A$29</c:f>
              <c:strCache>
                <c:ptCount val="6"/>
                <c:pt idx="0">
                  <c:v>Environmental Program - Proposed Title V and As Build Plan Reveiws 160</c:v>
                </c:pt>
                <c:pt idx="1">
                  <c:v>Food Protection 5</c:v>
                </c:pt>
                <c:pt idx="2">
                  <c:v>Building Department- for BOH sign off's - Est. 250</c:v>
                </c:pt>
                <c:pt idx="3">
                  <c:v>Animal Control &amp; Safety 5</c:v>
                </c:pt>
                <c:pt idx="4">
                  <c:v>Portable &amp; Irrigation Wells 5</c:v>
                </c:pt>
                <c:pt idx="5">
                  <c:v>Planning Department for BOH sign offs 10</c:v>
                </c:pt>
              </c:strCache>
            </c:strRef>
          </c:cat>
          <c:val>
            <c:numRef>
              <c:f>Sheet1!$B$2:$B$29</c:f>
              <c:numCache>
                <c:formatCode>0.00</c:formatCode>
                <c:ptCount val="28"/>
                <c:pt idx="0" formatCode="General">
                  <c:v>155</c:v>
                </c:pt>
                <c:pt idx="1">
                  <c:v>5</c:v>
                </c:pt>
                <c:pt idx="2">
                  <c:v>250</c:v>
                </c:pt>
                <c:pt idx="3">
                  <c:v>5</c:v>
                </c:pt>
                <c:pt idx="4">
                  <c:v>5</c:v>
                </c:pt>
                <c:pt idx="5">
                  <c:v>10</c:v>
                </c:pt>
              </c:numCache>
            </c:numRef>
          </c:val>
        </c:ser>
        <c:dLbls>
          <c:showLegendKey val="0"/>
          <c:showVal val="0"/>
          <c:showCatName val="1"/>
          <c:showSerName val="0"/>
          <c:showPercent val="0"/>
          <c:showBubbleSize val="0"/>
          <c:showLeaderLines val="1"/>
        </c:dLbls>
        <c:firstSliceAng val="0"/>
      </c:pieChart>
    </c:plotArea>
    <c:plotVisOnly val="1"/>
    <c:dispBlanksAs val="gap"/>
    <c:showDLblsOverMax val="0"/>
  </c:chart>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6258" name="Rectangle 2">
            <a:extLst>
              <a:ext uri="{FF2B5EF4-FFF2-40B4-BE49-F238E27FC236}"/>
            </a:extLst>
          </p:cNvPr>
          <p:cNvSpPr>
            <a:spLocks noGrp="1" noChangeArrowheads="1"/>
          </p:cNvSpPr>
          <p:nvPr>
            <p:ph type="hdr" sz="quarter"/>
          </p:nvPr>
        </p:nvSpPr>
        <p:spPr bwMode="auto">
          <a:xfrm>
            <a:off x="0" y="0"/>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28" tIns="45714" rIns="91428" bIns="45714" numCol="1" anchor="t" anchorCtr="0" compatLnSpc="1">
            <a:prstTxWarp prst="textNoShape">
              <a:avLst/>
            </a:prstTxWarp>
          </a:bodyPr>
          <a:lstStyle>
            <a:lvl1pPr eaLnBrk="1" fontAlgn="auto" hangingPunct="1">
              <a:spcBef>
                <a:spcPts val="0"/>
              </a:spcBef>
              <a:spcAft>
                <a:spcPts val="0"/>
              </a:spcAft>
              <a:defRPr sz="1200">
                <a:latin typeface="Arial" charset="0"/>
              </a:defRPr>
            </a:lvl1pPr>
          </a:lstStyle>
          <a:p>
            <a:pPr>
              <a:defRPr/>
            </a:pPr>
            <a:endParaRPr lang="en-US"/>
          </a:p>
        </p:txBody>
      </p:sp>
      <p:sp>
        <p:nvSpPr>
          <p:cNvPr id="96259" name="Rectangle 3">
            <a:extLst>
              <a:ext uri="{FF2B5EF4-FFF2-40B4-BE49-F238E27FC236}"/>
            </a:extLst>
          </p:cNvPr>
          <p:cNvSpPr>
            <a:spLocks noGrp="1" noChangeArrowheads="1"/>
          </p:cNvSpPr>
          <p:nvPr>
            <p:ph type="dt" sz="quarter" idx="1"/>
          </p:nvPr>
        </p:nvSpPr>
        <p:spPr bwMode="auto">
          <a:xfrm>
            <a:off x="3970338" y="0"/>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28" tIns="45714" rIns="91428" bIns="45714" numCol="1" anchor="t" anchorCtr="0" compatLnSpc="1">
            <a:prstTxWarp prst="textNoShape">
              <a:avLst/>
            </a:prstTxWarp>
          </a:bodyPr>
          <a:lstStyle>
            <a:lvl1pPr algn="r" eaLnBrk="1" fontAlgn="auto" hangingPunct="1">
              <a:spcBef>
                <a:spcPts val="0"/>
              </a:spcBef>
              <a:spcAft>
                <a:spcPts val="0"/>
              </a:spcAft>
              <a:defRPr sz="1200">
                <a:latin typeface="Arial" charset="0"/>
              </a:defRPr>
            </a:lvl1pPr>
          </a:lstStyle>
          <a:p>
            <a:pPr>
              <a:defRPr/>
            </a:pPr>
            <a:endParaRPr lang="en-US"/>
          </a:p>
        </p:txBody>
      </p:sp>
      <p:sp>
        <p:nvSpPr>
          <p:cNvPr id="96260" name="Rectangle 4">
            <a:extLst>
              <a:ext uri="{FF2B5EF4-FFF2-40B4-BE49-F238E27FC236}"/>
            </a:extLst>
          </p:cNvPr>
          <p:cNvSpPr>
            <a:spLocks noGrp="1" noChangeArrowheads="1"/>
          </p:cNvSpPr>
          <p:nvPr>
            <p:ph type="ftr" sz="quarter" idx="2"/>
          </p:nvPr>
        </p:nvSpPr>
        <p:spPr bwMode="auto">
          <a:xfrm>
            <a:off x="0" y="8829675"/>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28" tIns="45714" rIns="91428" bIns="45714" numCol="1" anchor="b" anchorCtr="0" compatLnSpc="1">
            <a:prstTxWarp prst="textNoShape">
              <a:avLst/>
            </a:prstTxWarp>
          </a:bodyPr>
          <a:lstStyle>
            <a:lvl1pPr eaLnBrk="1" fontAlgn="auto" hangingPunct="1">
              <a:spcBef>
                <a:spcPts val="0"/>
              </a:spcBef>
              <a:spcAft>
                <a:spcPts val="0"/>
              </a:spcAft>
              <a:defRPr sz="1200">
                <a:latin typeface="Arial" charset="0"/>
              </a:defRPr>
            </a:lvl1pPr>
          </a:lstStyle>
          <a:p>
            <a:pPr>
              <a:defRPr/>
            </a:pPr>
            <a:endParaRPr lang="en-US"/>
          </a:p>
        </p:txBody>
      </p:sp>
      <p:sp>
        <p:nvSpPr>
          <p:cNvPr id="96261" name="Rectangle 5">
            <a:extLst>
              <a:ext uri="{FF2B5EF4-FFF2-40B4-BE49-F238E27FC236}"/>
            </a:extLst>
          </p:cNvPr>
          <p:cNvSpPr>
            <a:spLocks noGrp="1" noChangeArrowheads="1"/>
          </p:cNvSpPr>
          <p:nvPr>
            <p:ph type="sldNum" sz="quarter" idx="3"/>
          </p:nvPr>
        </p:nvSpPr>
        <p:spPr bwMode="auto">
          <a:xfrm>
            <a:off x="3970338" y="8829675"/>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28" tIns="45714" rIns="91428" bIns="45714" numCol="1" anchor="b" anchorCtr="0" compatLnSpc="1">
            <a:prstTxWarp prst="textNoShape">
              <a:avLst/>
            </a:prstTxWarp>
          </a:bodyPr>
          <a:lstStyle>
            <a:lvl1pPr algn="r" eaLnBrk="1" hangingPunct="1">
              <a:defRPr sz="1200">
                <a:latin typeface="Calibri" panose="020F0502020204030204" pitchFamily="34" charset="0"/>
              </a:defRPr>
            </a:lvl1pPr>
          </a:lstStyle>
          <a:p>
            <a:pPr>
              <a:defRPr/>
            </a:pPr>
            <a:fld id="{11B38738-759C-4309-9656-F83B7A388552}" type="slidenum">
              <a:rPr lang="en-US" altLang="en-US"/>
              <a:pPr>
                <a:defRPr/>
              </a:pPr>
              <a:t>‹#›</a:t>
            </a:fld>
            <a:endParaRPr lang="en-US" altLang="en-US"/>
          </a:p>
        </p:txBody>
      </p:sp>
    </p:spTree>
    <p:extLst>
      <p:ext uri="{BB962C8B-B14F-4D97-AF65-F5344CB8AC3E}">
        <p14:creationId xmlns:p14="http://schemas.microsoft.com/office/powerpoint/2010/main" val="194159338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8306" name="Rectangle 2">
            <a:extLst>
              <a:ext uri="{FF2B5EF4-FFF2-40B4-BE49-F238E27FC236}"/>
            </a:extLst>
          </p:cNvPr>
          <p:cNvSpPr>
            <a:spLocks noGrp="1" noChangeArrowheads="1"/>
          </p:cNvSpPr>
          <p:nvPr>
            <p:ph type="hdr" sz="quarter"/>
          </p:nvPr>
        </p:nvSpPr>
        <p:spPr bwMode="auto">
          <a:xfrm>
            <a:off x="0" y="0"/>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28" tIns="45714" rIns="91428" bIns="45714" numCol="1" anchor="t" anchorCtr="0" compatLnSpc="1">
            <a:prstTxWarp prst="textNoShape">
              <a:avLst/>
            </a:prstTxWarp>
          </a:bodyPr>
          <a:lstStyle>
            <a:lvl1pPr eaLnBrk="1" fontAlgn="auto" hangingPunct="1">
              <a:spcBef>
                <a:spcPts val="0"/>
              </a:spcBef>
              <a:spcAft>
                <a:spcPts val="0"/>
              </a:spcAft>
              <a:defRPr sz="1200">
                <a:latin typeface="Arial" charset="0"/>
              </a:defRPr>
            </a:lvl1pPr>
          </a:lstStyle>
          <a:p>
            <a:pPr>
              <a:defRPr/>
            </a:pPr>
            <a:endParaRPr lang="en-US"/>
          </a:p>
        </p:txBody>
      </p:sp>
      <p:sp>
        <p:nvSpPr>
          <p:cNvPr id="98307" name="Rectangle 3">
            <a:extLst>
              <a:ext uri="{FF2B5EF4-FFF2-40B4-BE49-F238E27FC236}"/>
            </a:extLst>
          </p:cNvPr>
          <p:cNvSpPr>
            <a:spLocks noGrp="1" noChangeArrowheads="1"/>
          </p:cNvSpPr>
          <p:nvPr>
            <p:ph type="dt" idx="1"/>
          </p:nvPr>
        </p:nvSpPr>
        <p:spPr bwMode="auto">
          <a:xfrm>
            <a:off x="3970338" y="0"/>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28" tIns="45714" rIns="91428" bIns="45714" numCol="1" anchor="t" anchorCtr="0" compatLnSpc="1">
            <a:prstTxWarp prst="textNoShape">
              <a:avLst/>
            </a:prstTxWarp>
          </a:bodyPr>
          <a:lstStyle>
            <a:lvl1pPr algn="r" eaLnBrk="1" fontAlgn="auto" hangingPunct="1">
              <a:spcBef>
                <a:spcPts val="0"/>
              </a:spcBef>
              <a:spcAft>
                <a:spcPts val="0"/>
              </a:spcAft>
              <a:defRPr sz="1200">
                <a:latin typeface="Arial" charset="0"/>
              </a:defRPr>
            </a:lvl1pPr>
          </a:lstStyle>
          <a:p>
            <a:pPr>
              <a:defRPr/>
            </a:pPr>
            <a:endParaRPr lang="en-US"/>
          </a:p>
        </p:txBody>
      </p:sp>
      <p:sp>
        <p:nvSpPr>
          <p:cNvPr id="5124"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98309" name="Rectangle 5">
            <a:extLst>
              <a:ext uri="{FF2B5EF4-FFF2-40B4-BE49-F238E27FC236}"/>
            </a:extLst>
          </p:cNvPr>
          <p:cNvSpPr>
            <a:spLocks noGrp="1" noChangeArrowheads="1"/>
          </p:cNvSpPr>
          <p:nvPr>
            <p:ph type="body" sz="quarter" idx="3"/>
          </p:nvPr>
        </p:nvSpPr>
        <p:spPr bwMode="auto">
          <a:xfrm>
            <a:off x="701675" y="4416425"/>
            <a:ext cx="5607050" cy="4183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28" tIns="45714" rIns="91428" bIns="45714"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98310" name="Rectangle 6">
            <a:extLst>
              <a:ext uri="{FF2B5EF4-FFF2-40B4-BE49-F238E27FC236}"/>
            </a:extLst>
          </p:cNvPr>
          <p:cNvSpPr>
            <a:spLocks noGrp="1" noChangeArrowheads="1"/>
          </p:cNvSpPr>
          <p:nvPr>
            <p:ph type="ftr" sz="quarter" idx="4"/>
          </p:nvPr>
        </p:nvSpPr>
        <p:spPr bwMode="auto">
          <a:xfrm>
            <a:off x="0" y="8829675"/>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28" tIns="45714" rIns="91428" bIns="45714" numCol="1" anchor="b" anchorCtr="0" compatLnSpc="1">
            <a:prstTxWarp prst="textNoShape">
              <a:avLst/>
            </a:prstTxWarp>
          </a:bodyPr>
          <a:lstStyle>
            <a:lvl1pPr eaLnBrk="1" fontAlgn="auto" hangingPunct="1">
              <a:spcBef>
                <a:spcPts val="0"/>
              </a:spcBef>
              <a:spcAft>
                <a:spcPts val="0"/>
              </a:spcAft>
              <a:defRPr sz="1200">
                <a:latin typeface="Arial" charset="0"/>
              </a:defRPr>
            </a:lvl1pPr>
          </a:lstStyle>
          <a:p>
            <a:pPr>
              <a:defRPr/>
            </a:pPr>
            <a:endParaRPr lang="en-US"/>
          </a:p>
        </p:txBody>
      </p:sp>
      <p:sp>
        <p:nvSpPr>
          <p:cNvPr id="98311" name="Rectangle 7">
            <a:extLst>
              <a:ext uri="{FF2B5EF4-FFF2-40B4-BE49-F238E27FC236}"/>
            </a:extLst>
          </p:cNvPr>
          <p:cNvSpPr>
            <a:spLocks noGrp="1" noChangeArrowheads="1"/>
          </p:cNvSpPr>
          <p:nvPr>
            <p:ph type="sldNum" sz="quarter" idx="5"/>
          </p:nvPr>
        </p:nvSpPr>
        <p:spPr bwMode="auto">
          <a:xfrm>
            <a:off x="3970338" y="8829675"/>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28" tIns="45714" rIns="91428" bIns="45714" numCol="1" anchor="b" anchorCtr="0" compatLnSpc="1">
            <a:prstTxWarp prst="textNoShape">
              <a:avLst/>
            </a:prstTxWarp>
          </a:bodyPr>
          <a:lstStyle>
            <a:lvl1pPr algn="r" eaLnBrk="1" hangingPunct="1">
              <a:defRPr sz="1200">
                <a:latin typeface="Calibri" panose="020F0502020204030204" pitchFamily="34" charset="0"/>
              </a:defRPr>
            </a:lvl1pPr>
          </a:lstStyle>
          <a:p>
            <a:pPr>
              <a:defRPr/>
            </a:pPr>
            <a:fld id="{DD385566-B654-4F1C-932C-6A508FACACBD}" type="slidenum">
              <a:rPr lang="en-US" altLang="en-US"/>
              <a:pPr>
                <a:defRPr/>
              </a:pPr>
              <a:t>‹#›</a:t>
            </a:fld>
            <a:endParaRPr lang="en-US" altLang="en-US"/>
          </a:p>
        </p:txBody>
      </p:sp>
    </p:spTree>
    <p:extLst>
      <p:ext uri="{BB962C8B-B14F-4D97-AF65-F5344CB8AC3E}">
        <p14:creationId xmlns:p14="http://schemas.microsoft.com/office/powerpoint/2010/main" val="185118129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lvl1pPr>
              <a:defRPr>
                <a:solidFill>
                  <a:schemeClr val="tx1"/>
                </a:solidFill>
                <a:latin typeface="Corbel" panose="020B0503020204020204" pitchFamily="34" charset="0"/>
              </a:defRPr>
            </a:lvl1pPr>
            <a:lvl2pPr marL="741363" indent="-284163">
              <a:defRPr>
                <a:solidFill>
                  <a:schemeClr val="tx1"/>
                </a:solidFill>
                <a:latin typeface="Corbel" panose="020B0503020204020204" pitchFamily="34" charset="0"/>
              </a:defRPr>
            </a:lvl2pPr>
            <a:lvl3pPr marL="1141413" indent="-227013">
              <a:defRPr>
                <a:solidFill>
                  <a:schemeClr val="tx1"/>
                </a:solidFill>
                <a:latin typeface="Corbel" panose="020B0503020204020204" pitchFamily="34" charset="0"/>
              </a:defRPr>
            </a:lvl3pPr>
            <a:lvl4pPr marL="1598613" indent="-227013">
              <a:defRPr>
                <a:solidFill>
                  <a:schemeClr val="tx1"/>
                </a:solidFill>
                <a:latin typeface="Corbel" panose="020B0503020204020204" pitchFamily="34" charset="0"/>
              </a:defRPr>
            </a:lvl4pPr>
            <a:lvl5pPr marL="2055813" indent="-227013">
              <a:defRPr>
                <a:solidFill>
                  <a:schemeClr val="tx1"/>
                </a:solidFill>
                <a:latin typeface="Corbel" panose="020B0503020204020204" pitchFamily="34" charset="0"/>
              </a:defRPr>
            </a:lvl5pPr>
            <a:lvl6pPr marL="2513013" indent="-227013" defTabSz="457200" eaLnBrk="0" fontAlgn="base" hangingPunct="0">
              <a:spcBef>
                <a:spcPct val="0"/>
              </a:spcBef>
              <a:spcAft>
                <a:spcPct val="0"/>
              </a:spcAft>
              <a:defRPr>
                <a:solidFill>
                  <a:schemeClr val="tx1"/>
                </a:solidFill>
                <a:latin typeface="Corbel" panose="020B0503020204020204" pitchFamily="34" charset="0"/>
              </a:defRPr>
            </a:lvl6pPr>
            <a:lvl7pPr marL="2970213" indent="-227013" defTabSz="457200" eaLnBrk="0" fontAlgn="base" hangingPunct="0">
              <a:spcBef>
                <a:spcPct val="0"/>
              </a:spcBef>
              <a:spcAft>
                <a:spcPct val="0"/>
              </a:spcAft>
              <a:defRPr>
                <a:solidFill>
                  <a:schemeClr val="tx1"/>
                </a:solidFill>
                <a:latin typeface="Corbel" panose="020B0503020204020204" pitchFamily="34" charset="0"/>
              </a:defRPr>
            </a:lvl7pPr>
            <a:lvl8pPr marL="3427413" indent="-227013" defTabSz="457200" eaLnBrk="0" fontAlgn="base" hangingPunct="0">
              <a:spcBef>
                <a:spcPct val="0"/>
              </a:spcBef>
              <a:spcAft>
                <a:spcPct val="0"/>
              </a:spcAft>
              <a:defRPr>
                <a:solidFill>
                  <a:schemeClr val="tx1"/>
                </a:solidFill>
                <a:latin typeface="Corbel" panose="020B0503020204020204" pitchFamily="34" charset="0"/>
              </a:defRPr>
            </a:lvl8pPr>
            <a:lvl9pPr marL="3884613" indent="-227013" defTabSz="457200" eaLnBrk="0" fontAlgn="base" hangingPunct="0">
              <a:spcBef>
                <a:spcPct val="0"/>
              </a:spcBef>
              <a:spcAft>
                <a:spcPct val="0"/>
              </a:spcAft>
              <a:defRPr>
                <a:solidFill>
                  <a:schemeClr val="tx1"/>
                </a:solidFill>
                <a:latin typeface="Corbel" panose="020B0503020204020204" pitchFamily="34" charset="0"/>
              </a:defRPr>
            </a:lvl9pPr>
          </a:lstStyle>
          <a:p>
            <a:fld id="{70E3A8B4-4514-4D95-A14C-5FDC0AD4430F}" type="slidenum">
              <a:rPr lang="en-US" altLang="en-US" smtClean="0">
                <a:latin typeface="Arial" panose="020B0604020202020204" pitchFamily="34" charset="0"/>
              </a:rPr>
              <a:pPr/>
              <a:t>1</a:t>
            </a:fld>
            <a:endParaRPr lang="en-US" altLang="en-US" smtClean="0">
              <a:latin typeface="Arial" panose="020B0604020202020204" pitchFamily="34" charset="0"/>
            </a:endParaRPr>
          </a:p>
        </p:txBody>
      </p:sp>
      <p:sp>
        <p:nvSpPr>
          <p:cNvPr id="8195" name="Rectangle 1026"/>
          <p:cNvSpPr>
            <a:spLocks noGrp="1" noRot="1" noChangeAspect="1" noChangeArrowheads="1" noTextEdit="1"/>
          </p:cNvSpPr>
          <p:nvPr>
            <p:ph type="sldImg"/>
          </p:nvPr>
        </p:nvSpPr>
        <p:spPr>
          <a:ln/>
        </p:spPr>
      </p:sp>
      <p:sp>
        <p:nvSpPr>
          <p:cNvPr id="8196" name="Rectangle 1027"/>
          <p:cNvSpPr>
            <a:spLocks noGrp="1" noChangeArrowheads="1"/>
          </p:cNvSpPr>
          <p:nvPr>
            <p:ph type="body" idx="1"/>
          </p:nvPr>
        </p:nvSpPr>
        <p:spPr>
          <a:noFill/>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9841223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p:spPr>
        <p:txBody>
          <a:bodyPr/>
          <a:lstStyle>
            <a:lvl1pPr>
              <a:defRPr>
                <a:solidFill>
                  <a:schemeClr val="tx1"/>
                </a:solidFill>
                <a:latin typeface="Corbel" panose="020B0503020204020204" pitchFamily="34" charset="0"/>
              </a:defRPr>
            </a:lvl1pPr>
            <a:lvl2pPr marL="741363" indent="-284163">
              <a:defRPr>
                <a:solidFill>
                  <a:schemeClr val="tx1"/>
                </a:solidFill>
                <a:latin typeface="Corbel" panose="020B0503020204020204" pitchFamily="34" charset="0"/>
              </a:defRPr>
            </a:lvl2pPr>
            <a:lvl3pPr marL="1141413" indent="-227013">
              <a:defRPr>
                <a:solidFill>
                  <a:schemeClr val="tx1"/>
                </a:solidFill>
                <a:latin typeface="Corbel" panose="020B0503020204020204" pitchFamily="34" charset="0"/>
              </a:defRPr>
            </a:lvl3pPr>
            <a:lvl4pPr marL="1598613" indent="-227013">
              <a:defRPr>
                <a:solidFill>
                  <a:schemeClr val="tx1"/>
                </a:solidFill>
                <a:latin typeface="Corbel" panose="020B0503020204020204" pitchFamily="34" charset="0"/>
              </a:defRPr>
            </a:lvl4pPr>
            <a:lvl5pPr marL="2055813" indent="-227013">
              <a:defRPr>
                <a:solidFill>
                  <a:schemeClr val="tx1"/>
                </a:solidFill>
                <a:latin typeface="Corbel" panose="020B0503020204020204" pitchFamily="34" charset="0"/>
              </a:defRPr>
            </a:lvl5pPr>
            <a:lvl6pPr marL="2513013" indent="-227013" defTabSz="457200" eaLnBrk="0" fontAlgn="base" hangingPunct="0">
              <a:spcBef>
                <a:spcPct val="0"/>
              </a:spcBef>
              <a:spcAft>
                <a:spcPct val="0"/>
              </a:spcAft>
              <a:defRPr>
                <a:solidFill>
                  <a:schemeClr val="tx1"/>
                </a:solidFill>
                <a:latin typeface="Corbel" panose="020B0503020204020204" pitchFamily="34" charset="0"/>
              </a:defRPr>
            </a:lvl6pPr>
            <a:lvl7pPr marL="2970213" indent="-227013" defTabSz="457200" eaLnBrk="0" fontAlgn="base" hangingPunct="0">
              <a:spcBef>
                <a:spcPct val="0"/>
              </a:spcBef>
              <a:spcAft>
                <a:spcPct val="0"/>
              </a:spcAft>
              <a:defRPr>
                <a:solidFill>
                  <a:schemeClr val="tx1"/>
                </a:solidFill>
                <a:latin typeface="Corbel" panose="020B0503020204020204" pitchFamily="34" charset="0"/>
              </a:defRPr>
            </a:lvl7pPr>
            <a:lvl8pPr marL="3427413" indent="-227013" defTabSz="457200" eaLnBrk="0" fontAlgn="base" hangingPunct="0">
              <a:spcBef>
                <a:spcPct val="0"/>
              </a:spcBef>
              <a:spcAft>
                <a:spcPct val="0"/>
              </a:spcAft>
              <a:defRPr>
                <a:solidFill>
                  <a:schemeClr val="tx1"/>
                </a:solidFill>
                <a:latin typeface="Corbel" panose="020B0503020204020204" pitchFamily="34" charset="0"/>
              </a:defRPr>
            </a:lvl8pPr>
            <a:lvl9pPr marL="3884613" indent="-227013" defTabSz="457200" eaLnBrk="0" fontAlgn="base" hangingPunct="0">
              <a:spcBef>
                <a:spcPct val="0"/>
              </a:spcBef>
              <a:spcAft>
                <a:spcPct val="0"/>
              </a:spcAft>
              <a:defRPr>
                <a:solidFill>
                  <a:schemeClr val="tx1"/>
                </a:solidFill>
                <a:latin typeface="Corbel" panose="020B0503020204020204" pitchFamily="34" charset="0"/>
              </a:defRPr>
            </a:lvl9pPr>
          </a:lstStyle>
          <a:p>
            <a:fld id="{64AB5DDB-F309-42CC-BE7C-280B9D3A35B9}" type="slidenum">
              <a:rPr lang="en-US" altLang="en-US" smtClean="0">
                <a:latin typeface="Arial" panose="020B0604020202020204" pitchFamily="34" charset="0"/>
              </a:rPr>
              <a:pPr/>
              <a:t>2</a:t>
            </a:fld>
            <a:endParaRPr lang="en-US" altLang="en-US" smtClean="0">
              <a:latin typeface="Arial" panose="020B0604020202020204" pitchFamily="34" charset="0"/>
            </a:endParaRPr>
          </a:p>
        </p:txBody>
      </p:sp>
      <p:sp>
        <p:nvSpPr>
          <p:cNvPr id="10243" name="Rectangle 2"/>
          <p:cNvSpPr>
            <a:spLocks noGrp="1" noRot="1" noChangeAspect="1" noChangeArrowheads="1" noTextEdit="1"/>
          </p:cNvSpPr>
          <p:nvPr>
            <p:ph type="sldImg"/>
          </p:nvPr>
        </p:nvSpPr>
        <p:spPr>
          <a:ln/>
        </p:spPr>
      </p:sp>
      <p:sp>
        <p:nvSpPr>
          <p:cNvPr id="10244" name="Rectangle 3"/>
          <p:cNvSpPr>
            <a:spLocks noGrp="1" noChangeArrowheads="1"/>
          </p:cNvSpPr>
          <p:nvPr>
            <p:ph type="body" idx="1"/>
          </p:nvPr>
        </p:nvSpPr>
        <p:spPr>
          <a:noFill/>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17808441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66442" y="1447801"/>
            <a:ext cx="662096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866442" y="4777380"/>
            <a:ext cx="662096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F695CF86-730D-4275-A802-28E46A8C4846}" type="slidenum">
              <a:rPr lang="en-US" altLang="en-US" smtClean="0"/>
              <a:pPr>
                <a:defRPr/>
              </a:pPr>
              <a:t>‹#›</a:t>
            </a:fld>
            <a:endParaRPr lang="en-US" altLang="en-US"/>
          </a:p>
        </p:txBody>
      </p:sp>
    </p:spTree>
    <p:extLst>
      <p:ext uri="{BB962C8B-B14F-4D97-AF65-F5344CB8AC3E}">
        <p14:creationId xmlns:p14="http://schemas.microsoft.com/office/powerpoint/2010/main" val="30672508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6443" y="4800587"/>
            <a:ext cx="66209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866442" y="685800"/>
            <a:ext cx="662096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866443" y="5367325"/>
            <a:ext cx="662096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0486EB50-7B76-4B99-BA42-EB60352D465D}" type="slidenum">
              <a:rPr lang="en-US" altLang="en-US" smtClean="0"/>
              <a:pPr>
                <a:defRPr/>
              </a:pPr>
              <a:t>‹#›</a:t>
            </a:fld>
            <a:endParaRPr lang="en-US" altLang="en-US"/>
          </a:p>
        </p:txBody>
      </p:sp>
    </p:spTree>
    <p:extLst>
      <p:ext uri="{BB962C8B-B14F-4D97-AF65-F5344CB8AC3E}">
        <p14:creationId xmlns:p14="http://schemas.microsoft.com/office/powerpoint/2010/main" val="22214921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866442" y="1447800"/>
            <a:ext cx="6620968"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866442" y="3657600"/>
            <a:ext cx="6620968"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D31D30D6-5479-4F1B-964C-A01AED9384B2}" type="slidenum">
              <a:rPr lang="en-US" altLang="en-US" smtClean="0"/>
              <a:pPr>
                <a:defRPr/>
              </a:pPr>
              <a:t>‹#›</a:t>
            </a:fld>
            <a:endParaRPr lang="en-US" altLang="en-US"/>
          </a:p>
        </p:txBody>
      </p:sp>
    </p:spTree>
    <p:extLst>
      <p:ext uri="{BB962C8B-B14F-4D97-AF65-F5344CB8AC3E}">
        <p14:creationId xmlns:p14="http://schemas.microsoft.com/office/powerpoint/2010/main" val="413575150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81409" y="1447800"/>
            <a:ext cx="6001049" cy="2323374"/>
          </a:xfrm>
        </p:spPr>
        <p:txBody>
          <a:bodyPr/>
          <a:lstStyle>
            <a:lvl1pPr>
              <a:defRPr sz="4800"/>
            </a:lvl1pPr>
          </a:lstStyle>
          <a:p>
            <a:r>
              <a:rPr lang="en-US" smtClean="0"/>
              <a:t>Click to edit Master title style</a:t>
            </a:r>
            <a:endParaRPr lang="en-US" dirty="0"/>
          </a:p>
        </p:txBody>
      </p:sp>
      <p:sp>
        <p:nvSpPr>
          <p:cNvPr id="11" name="Text Placeholder 3"/>
          <p:cNvSpPr>
            <a:spLocks noGrp="1"/>
          </p:cNvSpPr>
          <p:nvPr>
            <p:ph type="body" sz="half" idx="14"/>
          </p:nvPr>
        </p:nvSpPr>
        <p:spPr>
          <a:xfrm>
            <a:off x="1448177" y="3771174"/>
            <a:ext cx="546115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smtClean="0"/>
              <a:t>Click to edit Master text styles</a:t>
            </a:r>
          </a:p>
        </p:txBody>
      </p:sp>
      <p:sp>
        <p:nvSpPr>
          <p:cNvPr id="10" name="Text Placeholder 3"/>
          <p:cNvSpPr>
            <a:spLocks noGrp="1"/>
          </p:cNvSpPr>
          <p:nvPr>
            <p:ph type="body" sz="half" idx="2"/>
          </p:nvPr>
        </p:nvSpPr>
        <p:spPr>
          <a:xfrm>
            <a:off x="866442" y="4350657"/>
            <a:ext cx="6620968"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0486EB50-7B76-4B99-BA42-EB60352D465D}" type="slidenum">
              <a:rPr lang="en-US" altLang="en-US" smtClean="0"/>
              <a:pPr>
                <a:defRPr/>
              </a:pPr>
              <a:t>‹#›</a:t>
            </a:fld>
            <a:endParaRPr lang="en-US" altLang="en-US"/>
          </a:p>
        </p:txBody>
      </p:sp>
      <p:sp>
        <p:nvSpPr>
          <p:cNvPr id="12" name="TextBox 11"/>
          <p:cNvSpPr txBox="1"/>
          <p:nvPr/>
        </p:nvSpPr>
        <p:spPr>
          <a:xfrm>
            <a:off x="673897" y="971253"/>
            <a:ext cx="601591"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12200" dirty="0"/>
              <a:t>“</a:t>
            </a:r>
          </a:p>
        </p:txBody>
      </p:sp>
      <p:sp>
        <p:nvSpPr>
          <p:cNvPr id="15" name="TextBox 14"/>
          <p:cNvSpPr txBox="1"/>
          <p:nvPr/>
        </p:nvSpPr>
        <p:spPr>
          <a:xfrm>
            <a:off x="6999690" y="2613787"/>
            <a:ext cx="601591"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12200" dirty="0"/>
              <a:t>”</a:t>
            </a:r>
          </a:p>
        </p:txBody>
      </p:sp>
    </p:spTree>
    <p:extLst>
      <p:ext uri="{BB962C8B-B14F-4D97-AF65-F5344CB8AC3E}">
        <p14:creationId xmlns:p14="http://schemas.microsoft.com/office/powerpoint/2010/main" val="313826511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866441" y="3124201"/>
            <a:ext cx="6620969"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0486EB50-7B76-4B99-BA42-EB60352D465D}" type="slidenum">
              <a:rPr lang="en-US" altLang="en-US" smtClean="0"/>
              <a:pPr>
                <a:defRPr/>
              </a:pPr>
              <a:t>‹#›</a:t>
            </a:fld>
            <a:endParaRPr lang="en-US" altLang="en-US"/>
          </a:p>
        </p:txBody>
      </p:sp>
    </p:spTree>
    <p:extLst>
      <p:ext uri="{BB962C8B-B14F-4D97-AF65-F5344CB8AC3E}">
        <p14:creationId xmlns:p14="http://schemas.microsoft.com/office/powerpoint/2010/main" val="157599732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474834" y="1981200"/>
            <a:ext cx="22107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489475" y="2667000"/>
            <a:ext cx="219608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2913504" y="1981200"/>
            <a:ext cx="2202754"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2905586" y="2667000"/>
            <a:ext cx="2210671"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5344917" y="1981200"/>
            <a:ext cx="219965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5344917" y="2667000"/>
            <a:ext cx="2199658"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2795334"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5223030"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pPr>
              <a:defRPr/>
            </a:pPr>
            <a:endParaRPr lang="en-US"/>
          </a:p>
        </p:txBody>
      </p:sp>
      <p:sp>
        <p:nvSpPr>
          <p:cNvPr id="4"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0486EB50-7B76-4B99-BA42-EB60352D465D}" type="slidenum">
              <a:rPr lang="en-US" altLang="en-US" smtClean="0"/>
              <a:pPr>
                <a:defRPr/>
              </a:pPr>
              <a:t>‹#›</a:t>
            </a:fld>
            <a:endParaRPr lang="en-US" altLang="en-US"/>
          </a:p>
        </p:txBody>
      </p:sp>
    </p:spTree>
    <p:extLst>
      <p:ext uri="{BB962C8B-B14F-4D97-AF65-F5344CB8AC3E}">
        <p14:creationId xmlns:p14="http://schemas.microsoft.com/office/powerpoint/2010/main" val="112787126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489475" y="4250949"/>
            <a:ext cx="2205612"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9" name="Picture Placeholder 2"/>
          <p:cNvSpPr>
            <a:spLocks noGrp="1" noChangeAspect="1"/>
          </p:cNvSpPr>
          <p:nvPr>
            <p:ph type="pic" idx="15"/>
          </p:nvPr>
        </p:nvSpPr>
        <p:spPr>
          <a:xfrm>
            <a:off x="489475" y="2209800"/>
            <a:ext cx="2205612"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489475" y="4827212"/>
            <a:ext cx="2205612"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2917792" y="4250949"/>
            <a:ext cx="21984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0" name="Picture Placeholder 2"/>
          <p:cNvSpPr>
            <a:spLocks noGrp="1" noChangeAspect="1"/>
          </p:cNvSpPr>
          <p:nvPr>
            <p:ph type="pic" idx="21"/>
          </p:nvPr>
        </p:nvSpPr>
        <p:spPr>
          <a:xfrm>
            <a:off x="2917791" y="2209800"/>
            <a:ext cx="2198466"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2916776" y="4827211"/>
            <a:ext cx="2201378"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5344917" y="4250949"/>
            <a:ext cx="219965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1" name="Picture Placeholder 2"/>
          <p:cNvSpPr>
            <a:spLocks noGrp="1" noChangeAspect="1"/>
          </p:cNvSpPr>
          <p:nvPr>
            <p:ph type="pic" idx="22"/>
          </p:nvPr>
        </p:nvSpPr>
        <p:spPr>
          <a:xfrm>
            <a:off x="5344916" y="2209800"/>
            <a:ext cx="2199658"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5344824" y="4827209"/>
            <a:ext cx="2202571"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9" name="Straight Connector 18"/>
          <p:cNvCxnSpPr/>
          <p:nvPr/>
        </p:nvCxnSpPr>
        <p:spPr>
          <a:xfrm>
            <a:off x="2795334"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5223030"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pPr>
              <a:defRPr/>
            </a:pPr>
            <a:endParaRPr lang="en-US"/>
          </a:p>
        </p:txBody>
      </p:sp>
      <p:sp>
        <p:nvSpPr>
          <p:cNvPr id="4"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0486EB50-7B76-4B99-BA42-EB60352D465D}" type="slidenum">
              <a:rPr lang="en-US" altLang="en-US" smtClean="0"/>
              <a:pPr>
                <a:defRPr/>
              </a:pPr>
              <a:t>‹#›</a:t>
            </a:fld>
            <a:endParaRPr lang="en-US" altLang="en-US"/>
          </a:p>
        </p:txBody>
      </p:sp>
    </p:spTree>
    <p:extLst>
      <p:ext uri="{BB962C8B-B14F-4D97-AF65-F5344CB8AC3E}">
        <p14:creationId xmlns:p14="http://schemas.microsoft.com/office/powerpoint/2010/main" val="97938526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468ECADC-FDF7-42C8-A884-D5EB99BC110F}" type="slidenum">
              <a:rPr lang="en-US" altLang="en-US" smtClean="0"/>
              <a:pPr>
                <a:defRPr/>
              </a:pPr>
              <a:t>‹#›</a:t>
            </a:fld>
            <a:endParaRPr lang="en-US" altLang="en-US"/>
          </a:p>
        </p:txBody>
      </p:sp>
    </p:spTree>
    <p:extLst>
      <p:ext uri="{BB962C8B-B14F-4D97-AF65-F5344CB8AC3E}">
        <p14:creationId xmlns:p14="http://schemas.microsoft.com/office/powerpoint/2010/main" val="423131726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29782" y="430214"/>
            <a:ext cx="1314793"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89475" y="773205"/>
            <a:ext cx="5568812" cy="548313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F2526071-5EBA-4102-96DF-E241D9CA7695}" type="slidenum">
              <a:rPr lang="en-US" altLang="en-US" smtClean="0"/>
              <a:pPr>
                <a:defRPr/>
              </a:pPr>
              <a:t>‹#›</a:t>
            </a:fld>
            <a:endParaRPr lang="en-US" altLang="en-US"/>
          </a:p>
        </p:txBody>
      </p:sp>
    </p:spTree>
    <p:extLst>
      <p:ext uri="{BB962C8B-B14F-4D97-AF65-F5344CB8AC3E}">
        <p14:creationId xmlns:p14="http://schemas.microsoft.com/office/powerpoint/2010/main" val="159760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30940F06-2BC9-4EBD-902F-2F19FF674428}" type="slidenum">
              <a:rPr lang="en-US" altLang="en-US" smtClean="0"/>
              <a:pPr>
                <a:defRPr/>
              </a:pPr>
              <a:t>‹#›</a:t>
            </a:fld>
            <a:endParaRPr lang="en-US" altLang="en-US"/>
          </a:p>
        </p:txBody>
      </p:sp>
    </p:spTree>
    <p:extLst>
      <p:ext uri="{BB962C8B-B14F-4D97-AF65-F5344CB8AC3E}">
        <p14:creationId xmlns:p14="http://schemas.microsoft.com/office/powerpoint/2010/main" val="13424586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66443" y="2861734"/>
            <a:ext cx="662096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AD2DE4F4-77A5-4752-8B00-BB58B7C06E74}" type="slidenum">
              <a:rPr lang="en-US" altLang="en-US" smtClean="0"/>
              <a:pPr>
                <a:defRPr/>
              </a:pPr>
              <a:t>‹#›</a:t>
            </a:fld>
            <a:endParaRPr lang="en-US" altLang="en-US"/>
          </a:p>
        </p:txBody>
      </p:sp>
    </p:spTree>
    <p:extLst>
      <p:ext uri="{BB962C8B-B14F-4D97-AF65-F5344CB8AC3E}">
        <p14:creationId xmlns:p14="http://schemas.microsoft.com/office/powerpoint/2010/main" val="12925988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27700" y="2060576"/>
            <a:ext cx="3298113"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241975" y="2056093"/>
            <a:ext cx="3298115"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0B1E877B-A00A-4ED1-832B-8C30C0D4C9BD}" type="slidenum">
              <a:rPr lang="en-US" altLang="en-US" smtClean="0"/>
              <a:pPr>
                <a:defRPr/>
              </a:pPr>
              <a:t>‹#›</a:t>
            </a:fld>
            <a:endParaRPr lang="en-US" altLang="en-US"/>
          </a:p>
        </p:txBody>
      </p:sp>
    </p:spTree>
    <p:extLst>
      <p:ext uri="{BB962C8B-B14F-4D97-AF65-F5344CB8AC3E}">
        <p14:creationId xmlns:p14="http://schemas.microsoft.com/office/powerpoint/2010/main" val="41305546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827700" y="1905000"/>
            <a:ext cx="3298112"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27700"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241976" y="1905000"/>
            <a:ext cx="3298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241976"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D8940729-E1B5-4F62-BA42-5EB861405018}" type="slidenum">
              <a:rPr lang="en-US" altLang="en-US" smtClean="0"/>
              <a:pPr>
                <a:defRPr/>
              </a:pPr>
              <a:t>‹#›</a:t>
            </a:fld>
            <a:endParaRPr lang="en-US" altLang="en-US"/>
          </a:p>
        </p:txBody>
      </p:sp>
    </p:spTree>
    <p:extLst>
      <p:ext uri="{BB962C8B-B14F-4D97-AF65-F5344CB8AC3E}">
        <p14:creationId xmlns:p14="http://schemas.microsoft.com/office/powerpoint/2010/main" val="25695278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pPr>
              <a:defRPr/>
            </a:pPr>
            <a:endParaRPr lang="en-US"/>
          </a:p>
        </p:txBody>
      </p:sp>
      <p:sp>
        <p:nvSpPr>
          <p:cNvPr id="5" name="Footer Placeholder 3"/>
          <p:cNvSpPr>
            <a:spLocks noGrp="1"/>
          </p:cNvSpPr>
          <p:nvPr>
            <p:ph type="ftr" sz="quarter" idx="11"/>
          </p:nvPr>
        </p:nvSpPr>
        <p:spPr/>
        <p:txBody>
          <a:bodyPr/>
          <a:lstStyle/>
          <a:p>
            <a:pPr>
              <a:defRPr/>
            </a:pPr>
            <a:endParaRPr lang="en-US"/>
          </a:p>
        </p:txBody>
      </p:sp>
      <p:sp>
        <p:nvSpPr>
          <p:cNvPr id="6" name="Slide Number Placeholder 4"/>
          <p:cNvSpPr>
            <a:spLocks noGrp="1"/>
          </p:cNvSpPr>
          <p:nvPr>
            <p:ph type="sldNum" sz="quarter" idx="12"/>
          </p:nvPr>
        </p:nvSpPr>
        <p:spPr/>
        <p:txBody>
          <a:bodyPr/>
          <a:lstStyle/>
          <a:p>
            <a:pPr>
              <a:defRPr/>
            </a:pPr>
            <a:fld id="{6E3444FD-D404-4259-9CBA-0DD777EDEBD7}" type="slidenum">
              <a:rPr lang="en-US" altLang="en-US" smtClean="0"/>
              <a:pPr>
                <a:defRPr/>
              </a:pPr>
              <a:t>‹#›</a:t>
            </a:fld>
            <a:endParaRPr lang="en-US" altLang="en-US"/>
          </a:p>
        </p:txBody>
      </p:sp>
    </p:spTree>
    <p:extLst>
      <p:ext uri="{BB962C8B-B14F-4D97-AF65-F5344CB8AC3E}">
        <p14:creationId xmlns:p14="http://schemas.microsoft.com/office/powerpoint/2010/main" val="34874246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pPr>
              <a:defRPr/>
            </a:pPr>
            <a:endParaRPr lang="en-US"/>
          </a:p>
        </p:txBody>
      </p:sp>
      <p:sp>
        <p:nvSpPr>
          <p:cNvPr id="5" name="Footer Placeholder 2"/>
          <p:cNvSpPr>
            <a:spLocks noGrp="1"/>
          </p:cNvSpPr>
          <p:nvPr>
            <p:ph type="ftr" sz="quarter" idx="11"/>
          </p:nvPr>
        </p:nvSpPr>
        <p:spPr/>
        <p:txBody>
          <a:bodyPr/>
          <a:lstStyle/>
          <a:p>
            <a:pPr>
              <a:defRPr/>
            </a:pPr>
            <a:endParaRPr lang="en-US"/>
          </a:p>
        </p:txBody>
      </p:sp>
      <p:sp>
        <p:nvSpPr>
          <p:cNvPr id="6" name="Slide Number Placeholder 3"/>
          <p:cNvSpPr>
            <a:spLocks noGrp="1"/>
          </p:cNvSpPr>
          <p:nvPr>
            <p:ph type="sldNum" sz="quarter" idx="12"/>
          </p:nvPr>
        </p:nvSpPr>
        <p:spPr/>
        <p:txBody>
          <a:bodyPr/>
          <a:lstStyle/>
          <a:p>
            <a:pPr>
              <a:defRPr/>
            </a:pPr>
            <a:fld id="{74FB7801-B273-4326-BB96-C66D7782940A}" type="slidenum">
              <a:rPr lang="en-US" altLang="en-US" smtClean="0"/>
              <a:pPr>
                <a:defRPr/>
              </a:pPr>
              <a:t>‹#›</a:t>
            </a:fld>
            <a:endParaRPr lang="en-US" altLang="en-US"/>
          </a:p>
        </p:txBody>
      </p:sp>
    </p:spTree>
    <p:extLst>
      <p:ext uri="{BB962C8B-B14F-4D97-AF65-F5344CB8AC3E}">
        <p14:creationId xmlns:p14="http://schemas.microsoft.com/office/powerpoint/2010/main" val="19009024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6441" y="1447800"/>
            <a:ext cx="2551462"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3589397" y="1447800"/>
            <a:ext cx="3898013"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66441" y="3129281"/>
            <a:ext cx="2551462"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p:txBody>
          <a:bodyPr/>
          <a:lstStyle/>
          <a:p>
            <a:pPr>
              <a:defRPr/>
            </a:pPr>
            <a:endParaRPr lang="en-US"/>
          </a:p>
        </p:txBody>
      </p:sp>
      <p:sp>
        <p:nvSpPr>
          <p:cNvPr id="5" name="Footer Placeholder 5"/>
          <p:cNvSpPr>
            <a:spLocks noGrp="1"/>
          </p:cNvSpPr>
          <p:nvPr>
            <p:ph type="ftr" sz="quarter" idx="11"/>
          </p:nvPr>
        </p:nvSpPr>
        <p:spPr/>
        <p:txBody>
          <a:bodyPr/>
          <a:lstStyle/>
          <a:p>
            <a:pPr>
              <a:defRPr/>
            </a:pPr>
            <a:endParaRPr lang="en-US"/>
          </a:p>
        </p:txBody>
      </p:sp>
      <p:sp>
        <p:nvSpPr>
          <p:cNvPr id="6" name="Slide Number Placeholder 6"/>
          <p:cNvSpPr>
            <a:spLocks noGrp="1"/>
          </p:cNvSpPr>
          <p:nvPr>
            <p:ph type="sldNum" sz="quarter" idx="12"/>
          </p:nvPr>
        </p:nvSpPr>
        <p:spPr/>
        <p:txBody>
          <a:bodyPr/>
          <a:lstStyle/>
          <a:p>
            <a:pPr>
              <a:defRPr/>
            </a:pPr>
            <a:fld id="{F6DF633D-4F2C-437C-8F85-A40629FAC45D}" type="slidenum">
              <a:rPr lang="en-US" altLang="en-US" smtClean="0"/>
              <a:pPr>
                <a:defRPr/>
              </a:pPr>
              <a:t>‹#›</a:t>
            </a:fld>
            <a:endParaRPr lang="en-US" altLang="en-US"/>
          </a:p>
        </p:txBody>
      </p:sp>
    </p:spTree>
    <p:extLst>
      <p:ext uri="{BB962C8B-B14F-4D97-AF65-F5344CB8AC3E}">
        <p14:creationId xmlns:p14="http://schemas.microsoft.com/office/powerpoint/2010/main" val="9816202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5656" y="1854192"/>
            <a:ext cx="3820674"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213517" y="1143000"/>
            <a:ext cx="2400925"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866441" y="3657600"/>
            <a:ext cx="3814728"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AD76F4AE-EC97-4FE2-A2C5-C47788B4FBF2}" type="slidenum">
              <a:rPr lang="en-US" altLang="en-US" smtClean="0"/>
              <a:pPr>
                <a:defRPr/>
              </a:pPr>
              <a:t>‹#›</a:t>
            </a:fld>
            <a:endParaRPr lang="en-US" altLang="en-US"/>
          </a:p>
        </p:txBody>
      </p:sp>
    </p:spTree>
    <p:extLst>
      <p:ext uri="{BB962C8B-B14F-4D97-AF65-F5344CB8AC3E}">
        <p14:creationId xmlns:p14="http://schemas.microsoft.com/office/powerpoint/2010/main" val="29358616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Oval 21"/>
          <p:cNvSpPr/>
          <p:nvPr/>
        </p:nvSpPr>
        <p:spPr>
          <a:xfrm>
            <a:off x="629943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5689832" y="-457200"/>
            <a:ext cx="1600200" cy="1600200"/>
          </a:xfrm>
          <a:prstGeom prst="ellipse">
            <a:avLst/>
          </a:prstGeom>
          <a:gradFill flip="none" rotWithShape="1">
            <a:gsLst>
              <a:gs pos="0">
                <a:schemeClr val="bg2">
                  <a:lumMod val="60000"/>
                  <a:lumOff val="40000"/>
                  <a:alpha val="14000"/>
                </a:schemeClr>
              </a:gs>
              <a:gs pos="73000">
                <a:schemeClr val="bg2">
                  <a:lumMod val="60000"/>
                  <a:lumOff val="40000"/>
                  <a:alpha val="0"/>
                </a:schemeClr>
              </a:gs>
              <a:gs pos="36000">
                <a:schemeClr val="bg2">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6299432" y="6096000"/>
            <a:ext cx="990600" cy="990600"/>
          </a:xfrm>
          <a:prstGeom prst="ellipse">
            <a:avLst/>
          </a:prstGeom>
          <a:gradFill flip="none" rotWithShape="1">
            <a:gsLst>
              <a:gs pos="0">
                <a:schemeClr val="bg2">
                  <a:lumMod val="60000"/>
                  <a:lumOff val="40000"/>
                  <a:alpha val="9000"/>
                </a:schemeClr>
              </a:gs>
              <a:gs pos="66000">
                <a:schemeClr val="bg2">
                  <a:lumMod val="60000"/>
                  <a:lumOff val="40000"/>
                  <a:alpha val="0"/>
                </a:schemeClr>
              </a:gs>
              <a:gs pos="36000">
                <a:schemeClr val="bg2">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153988" y="2667000"/>
            <a:ext cx="4191000" cy="4191000"/>
          </a:xfrm>
          <a:prstGeom prst="ellipse">
            <a:avLst/>
          </a:prstGeom>
          <a:gradFill flip="none" rotWithShape="1">
            <a:gsLst>
              <a:gs pos="0">
                <a:schemeClr val="bg2">
                  <a:lumMod val="60000"/>
                  <a:lumOff val="40000"/>
                  <a:alpha val="11000"/>
                </a:schemeClr>
              </a:gs>
              <a:gs pos="75000">
                <a:schemeClr val="bg2">
                  <a:lumMod val="60000"/>
                  <a:lumOff val="40000"/>
                  <a:alpha val="0"/>
                </a:schemeClr>
              </a:gs>
              <a:gs pos="36000">
                <a:schemeClr val="bg2">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39788" y="2895600"/>
            <a:ext cx="2362200" cy="2362200"/>
          </a:xfrm>
          <a:prstGeom prst="ellipse">
            <a:avLst/>
          </a:prstGeom>
          <a:gradFill flip="none" rotWithShape="1">
            <a:gsLst>
              <a:gs pos="0">
                <a:schemeClr val="bg2">
                  <a:lumMod val="60000"/>
                  <a:lumOff val="40000"/>
                  <a:alpha val="8000"/>
                </a:schemeClr>
              </a:gs>
              <a:gs pos="72000">
                <a:schemeClr val="bg2">
                  <a:lumMod val="60000"/>
                  <a:lumOff val="40000"/>
                  <a:alpha val="0"/>
                </a:schemeClr>
              </a:gs>
              <a:gs pos="36000">
                <a:schemeClr val="bg2">
                  <a:lumMod val="60000"/>
                  <a:lumOff val="4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484710" y="452718"/>
            <a:ext cx="7055380"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27700" y="2052925"/>
            <a:ext cx="6711654" cy="419548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7494989" y="1828771"/>
            <a:ext cx="990599" cy="22865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pPr>
              <a:defRPr/>
            </a:pPr>
            <a:endParaRPr lang="en-US"/>
          </a:p>
        </p:txBody>
      </p:sp>
      <p:sp>
        <p:nvSpPr>
          <p:cNvPr id="5" name="Footer Placeholder 4"/>
          <p:cNvSpPr>
            <a:spLocks noGrp="1"/>
          </p:cNvSpPr>
          <p:nvPr>
            <p:ph type="ftr" sz="quarter" idx="3"/>
          </p:nvPr>
        </p:nvSpPr>
        <p:spPr>
          <a:xfrm rot="5400000">
            <a:off x="6233335" y="3263371"/>
            <a:ext cx="3859795" cy="228660"/>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pPr>
              <a:defRPr/>
            </a:pPr>
            <a:endParaRPr lang="en-US"/>
          </a:p>
        </p:txBody>
      </p:sp>
      <p:sp>
        <p:nvSpPr>
          <p:cNvPr id="6" name="Slide Number Placeholder 5"/>
          <p:cNvSpPr>
            <a:spLocks noGrp="1"/>
          </p:cNvSpPr>
          <p:nvPr>
            <p:ph type="sldNum" sz="quarter" idx="4"/>
          </p:nvPr>
        </p:nvSpPr>
        <p:spPr bwMode="gray">
          <a:xfrm>
            <a:off x="7766431" y="295736"/>
            <a:ext cx="628813" cy="767687"/>
          </a:xfrm>
          <a:prstGeom prst="rect">
            <a:avLst/>
          </a:prstGeom>
        </p:spPr>
        <p:txBody>
          <a:bodyPr vert="horz" lIns="91440" tIns="45720" rIns="91440" bIns="45720" rtlCol="0" anchor="b"/>
          <a:lstStyle>
            <a:lvl1pPr algn="ctr">
              <a:defRPr sz="2801" b="0" i="0">
                <a:solidFill>
                  <a:schemeClr val="tx1">
                    <a:tint val="75000"/>
                  </a:schemeClr>
                </a:solidFill>
              </a:defRPr>
            </a:lvl1pPr>
          </a:lstStyle>
          <a:p>
            <a:pPr>
              <a:defRPr/>
            </a:pPr>
            <a:fld id="{0486EB50-7B76-4B99-BA42-EB60352D465D}" type="slidenum">
              <a:rPr lang="en-US" altLang="en-US" smtClean="0"/>
              <a:pPr>
                <a:defRPr/>
              </a:pPr>
              <a:t>‹#›</a:t>
            </a:fld>
            <a:endParaRPr lang="en-US" altLang="en-US"/>
          </a:p>
        </p:txBody>
      </p:sp>
    </p:spTree>
    <p:extLst>
      <p:ext uri="{BB962C8B-B14F-4D97-AF65-F5344CB8AC3E}">
        <p14:creationId xmlns:p14="http://schemas.microsoft.com/office/powerpoint/2010/main" val="983819765"/>
      </p:ext>
    </p:extLst>
  </p:cSld>
  <p:clrMap bg1="dk1" tx1="lt1" bg2="dk2" tx2="lt2" accent1="accent1" accent2="accent2" accent3="accent3" accent4="accent4" accent5="accent5" accent6="accent6" hlink="hlink" folHlink="folHlink"/>
  <p:sldLayoutIdLst>
    <p:sldLayoutId id="2147485404" r:id="rId1"/>
    <p:sldLayoutId id="2147485405" r:id="rId2"/>
    <p:sldLayoutId id="2147485406" r:id="rId3"/>
    <p:sldLayoutId id="2147485407" r:id="rId4"/>
    <p:sldLayoutId id="2147485408" r:id="rId5"/>
    <p:sldLayoutId id="2147485409" r:id="rId6"/>
    <p:sldLayoutId id="2147485410" r:id="rId7"/>
    <p:sldLayoutId id="2147485411" r:id="rId8"/>
    <p:sldLayoutId id="2147485412" r:id="rId9"/>
    <p:sldLayoutId id="2147485413" r:id="rId10"/>
    <p:sldLayoutId id="2147485414" r:id="rId11"/>
    <p:sldLayoutId id="2147485415" r:id="rId12"/>
    <p:sldLayoutId id="2147485416" r:id="rId13"/>
    <p:sldLayoutId id="2147485417" r:id="rId14"/>
    <p:sldLayoutId id="2147485418" r:id="rId15"/>
    <p:sldLayoutId id="2147485419" r:id="rId16"/>
    <p:sldLayoutId id="2147485420" r:id="rId17"/>
  </p:sldLayoutIdLst>
  <p:txStyles>
    <p:titleStyle>
      <a:lvl1pPr algn="l" defTabSz="457207"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6" indent="-342906" algn="l" defTabSz="457207"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62" indent="-285755" algn="l" defTabSz="457207"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20"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2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3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14642"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49"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5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6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7" rtl="0" eaLnBrk="1" latinLnBrk="0" hangingPunct="1">
        <a:defRPr sz="1800" kern="1200">
          <a:solidFill>
            <a:schemeClr val="tx1"/>
          </a:solidFill>
          <a:latin typeface="+mn-lt"/>
          <a:ea typeface="+mn-ea"/>
          <a:cs typeface="+mn-cs"/>
        </a:defRPr>
      </a:lvl1pPr>
      <a:lvl2pPr marL="457207" algn="l" defTabSz="457207" rtl="0" eaLnBrk="1" latinLnBrk="0" hangingPunct="1">
        <a:defRPr sz="1800" kern="1200">
          <a:solidFill>
            <a:schemeClr val="tx1"/>
          </a:solidFill>
          <a:latin typeface="+mn-lt"/>
          <a:ea typeface="+mn-ea"/>
          <a:cs typeface="+mn-cs"/>
        </a:defRPr>
      </a:lvl2pPr>
      <a:lvl3pPr marL="914415" algn="l" defTabSz="457207" rtl="0" eaLnBrk="1" latinLnBrk="0" hangingPunct="1">
        <a:defRPr sz="1800" kern="1200">
          <a:solidFill>
            <a:schemeClr val="tx1"/>
          </a:solidFill>
          <a:latin typeface="+mn-lt"/>
          <a:ea typeface="+mn-ea"/>
          <a:cs typeface="+mn-cs"/>
        </a:defRPr>
      </a:lvl3pPr>
      <a:lvl4pPr marL="1371622" algn="l" defTabSz="457207" rtl="0" eaLnBrk="1" latinLnBrk="0" hangingPunct="1">
        <a:defRPr sz="1800" kern="1200">
          <a:solidFill>
            <a:schemeClr val="tx1"/>
          </a:solidFill>
          <a:latin typeface="+mn-lt"/>
          <a:ea typeface="+mn-ea"/>
          <a:cs typeface="+mn-cs"/>
        </a:defRPr>
      </a:lvl4pPr>
      <a:lvl5pPr marL="1828831" algn="l" defTabSz="457207" rtl="0" eaLnBrk="1" latinLnBrk="0" hangingPunct="1">
        <a:defRPr sz="1800" kern="1200">
          <a:solidFill>
            <a:schemeClr val="tx1"/>
          </a:solidFill>
          <a:latin typeface="+mn-lt"/>
          <a:ea typeface="+mn-ea"/>
          <a:cs typeface="+mn-cs"/>
        </a:defRPr>
      </a:lvl5pPr>
      <a:lvl6pPr marL="2286038" algn="l" defTabSz="457207" rtl="0" eaLnBrk="1" latinLnBrk="0" hangingPunct="1">
        <a:defRPr sz="1800" kern="1200">
          <a:solidFill>
            <a:schemeClr val="tx1"/>
          </a:solidFill>
          <a:latin typeface="+mn-lt"/>
          <a:ea typeface="+mn-ea"/>
          <a:cs typeface="+mn-cs"/>
        </a:defRPr>
      </a:lvl6pPr>
      <a:lvl7pPr marL="2743246" algn="l" defTabSz="457207" rtl="0" eaLnBrk="1" latinLnBrk="0" hangingPunct="1">
        <a:defRPr sz="1800" kern="1200">
          <a:solidFill>
            <a:schemeClr val="tx1"/>
          </a:solidFill>
          <a:latin typeface="+mn-lt"/>
          <a:ea typeface="+mn-ea"/>
          <a:cs typeface="+mn-cs"/>
        </a:defRPr>
      </a:lvl7pPr>
      <a:lvl8pPr marL="3200453" algn="l" defTabSz="457207" rtl="0" eaLnBrk="1" latinLnBrk="0" hangingPunct="1">
        <a:defRPr sz="1800" kern="1200">
          <a:solidFill>
            <a:schemeClr val="tx1"/>
          </a:solidFill>
          <a:latin typeface="+mn-lt"/>
          <a:ea typeface="+mn-ea"/>
          <a:cs typeface="+mn-cs"/>
        </a:defRPr>
      </a:lvl8pPr>
      <a:lvl9pPr marL="3657661" algn="l" defTabSz="45720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ctrTitle"/>
          </p:nvPr>
        </p:nvSpPr>
        <p:spPr>
          <a:xfrm>
            <a:off x="914400" y="1447800"/>
            <a:ext cx="6621463" cy="3328988"/>
          </a:xfrm>
        </p:spPr>
        <p:txBody>
          <a:bodyPr/>
          <a:lstStyle/>
          <a:p>
            <a:pPr algn="ctr" eaLnBrk="1" hangingPunct="1"/>
            <a:r>
              <a:rPr lang="en-US" altLang="en-US" sz="6600" smtClean="0"/>
              <a:t>North Reading Health Department </a:t>
            </a:r>
          </a:p>
        </p:txBody>
      </p:sp>
      <p:sp>
        <p:nvSpPr>
          <p:cNvPr id="5123" name="Rectangle 3">
            <a:extLst>
              <a:ext uri="{FF2B5EF4-FFF2-40B4-BE49-F238E27FC236}"/>
            </a:extLst>
          </p:cNvPr>
          <p:cNvSpPr>
            <a:spLocks noGrp="1" noChangeArrowheads="1"/>
          </p:cNvSpPr>
          <p:nvPr>
            <p:ph type="subTitle" idx="1"/>
          </p:nvPr>
        </p:nvSpPr>
        <p:spPr>
          <a:xfrm>
            <a:off x="2971800" y="4419600"/>
            <a:ext cx="5762625" cy="1617663"/>
          </a:xfrm>
        </p:spPr>
        <p:txBody>
          <a:bodyPr rtlCol="0">
            <a:normAutofit fontScale="47500" lnSpcReduction="20000"/>
          </a:bodyPr>
          <a:lstStyle/>
          <a:p>
            <a:pPr defTabSz="457207" eaLnBrk="1" fontAlgn="auto" hangingPunct="1">
              <a:spcAft>
                <a:spcPts val="0"/>
              </a:spcAft>
              <a:buClr>
                <a:schemeClr val="accent1">
                  <a:lumMod val="75000"/>
                </a:schemeClr>
              </a:buClr>
              <a:buFont typeface="Arial"/>
              <a:buNone/>
              <a:defRPr/>
            </a:pPr>
            <a:endParaRPr lang="en-US" altLang="en-US" dirty="0"/>
          </a:p>
          <a:p>
            <a:pPr algn="ctr" defTabSz="457207" eaLnBrk="1" fontAlgn="auto" hangingPunct="1">
              <a:spcAft>
                <a:spcPts val="0"/>
              </a:spcAft>
              <a:buClr>
                <a:schemeClr val="accent1">
                  <a:lumMod val="75000"/>
                </a:schemeClr>
              </a:buClr>
              <a:buFont typeface="Arial"/>
              <a:buNone/>
              <a:defRPr/>
            </a:pPr>
            <a:r>
              <a:rPr lang="en-US" altLang="en-US" sz="2300" dirty="0"/>
              <a:t>Select Board </a:t>
            </a:r>
            <a:r>
              <a:rPr lang="en-US" altLang="en-US" sz="2300" dirty="0" smtClean="0"/>
              <a:t>Presentation 2024</a:t>
            </a:r>
            <a:endParaRPr lang="en-US" altLang="en-US" sz="2300" dirty="0"/>
          </a:p>
          <a:p>
            <a:pPr algn="ctr" defTabSz="457207" eaLnBrk="1" fontAlgn="auto" hangingPunct="1">
              <a:spcAft>
                <a:spcPts val="0"/>
              </a:spcAft>
              <a:buClr>
                <a:schemeClr val="accent1">
                  <a:lumMod val="75000"/>
                </a:schemeClr>
              </a:buClr>
              <a:buFont typeface="Arial"/>
              <a:buNone/>
              <a:defRPr/>
            </a:pPr>
            <a:endParaRPr lang="en-US" altLang="en-US" sz="2300" dirty="0" smtClean="0"/>
          </a:p>
          <a:p>
            <a:pPr algn="ctr" defTabSz="457207" eaLnBrk="1" fontAlgn="auto" hangingPunct="1">
              <a:spcAft>
                <a:spcPts val="0"/>
              </a:spcAft>
              <a:buClr>
                <a:schemeClr val="accent1">
                  <a:lumMod val="75000"/>
                </a:schemeClr>
              </a:buClr>
              <a:buFont typeface="Arial"/>
              <a:buNone/>
              <a:defRPr/>
            </a:pPr>
            <a:r>
              <a:rPr lang="en-US" altLang="en-US" sz="2300" dirty="0" smtClean="0"/>
              <a:t>By</a:t>
            </a:r>
            <a:r>
              <a:rPr lang="en-US" altLang="en-US" sz="2300" dirty="0"/>
              <a:t>:   Robert Bracey, Director of Public </a:t>
            </a:r>
            <a:r>
              <a:rPr lang="en-US" altLang="en-US" sz="2300" dirty="0" smtClean="0"/>
              <a:t>Health</a:t>
            </a:r>
          </a:p>
          <a:p>
            <a:pPr algn="ctr" defTabSz="457207" eaLnBrk="1" fontAlgn="auto" hangingPunct="1">
              <a:spcAft>
                <a:spcPts val="0"/>
              </a:spcAft>
              <a:buClr>
                <a:schemeClr val="accent1">
                  <a:lumMod val="75000"/>
                </a:schemeClr>
              </a:buClr>
              <a:buFont typeface="Arial"/>
              <a:buNone/>
              <a:defRPr/>
            </a:pPr>
            <a:endParaRPr lang="en-US" altLang="en-US" sz="2300" dirty="0" smtClean="0"/>
          </a:p>
          <a:p>
            <a:pPr algn="ctr" defTabSz="457207" eaLnBrk="1" fontAlgn="auto" hangingPunct="1">
              <a:spcAft>
                <a:spcPts val="0"/>
              </a:spcAft>
              <a:buClr>
                <a:schemeClr val="accent1">
                  <a:lumMod val="75000"/>
                </a:schemeClr>
              </a:buClr>
              <a:buFont typeface="Arial"/>
              <a:buNone/>
              <a:defRPr/>
            </a:pPr>
            <a:r>
              <a:rPr lang="en-US" altLang="en-US" sz="2300" dirty="0" smtClean="0"/>
              <a:t>       </a:t>
            </a:r>
            <a:endParaRPr lang="en-US" altLang="en-US" sz="2300" dirty="0"/>
          </a:p>
        </p:txBody>
      </p:sp>
      <p:pic>
        <p:nvPicPr>
          <p:cNvPr id="7172" name="Picture 6"/>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696200" y="5562600"/>
            <a:ext cx="1314450" cy="1230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1112838" y="76200"/>
            <a:ext cx="7516812" cy="1600200"/>
          </a:xfrm>
        </p:spPr>
        <p:txBody>
          <a:bodyPr rtlCol="0">
            <a:normAutofit fontScale="90000"/>
          </a:bodyPr>
          <a:lstStyle/>
          <a:p>
            <a:pPr defTabSz="457207" eaLnBrk="1" fontAlgn="auto" hangingPunct="1">
              <a:spcAft>
                <a:spcPts val="0"/>
              </a:spcAft>
              <a:defRPr/>
            </a:pPr>
            <a:r>
              <a:rPr lang="en-US" altLang="en-US" sz="1800" dirty="0" smtClean="0"/>
              <a:t>                   </a:t>
            </a:r>
            <a:r>
              <a:rPr lang="en-US" altLang="en-US" sz="1800" dirty="0"/>
              <a:t> </a:t>
            </a:r>
            <a:r>
              <a:rPr lang="en-US" altLang="en-US" sz="1800" dirty="0" smtClean="0"/>
              <a:t>           Performance Workload Indicators </a:t>
            </a:r>
            <a:br>
              <a:rPr lang="en-US" altLang="en-US" sz="1800" dirty="0" smtClean="0"/>
            </a:br>
            <a:r>
              <a:rPr lang="en-US" altLang="en-US" sz="1800" dirty="0" smtClean="0"/>
              <a:t/>
            </a:r>
            <a:br>
              <a:rPr lang="en-US" altLang="en-US" sz="1800" dirty="0" smtClean="0"/>
            </a:br>
            <a:r>
              <a:rPr lang="en-US" altLang="en-US" sz="1800" dirty="0" smtClean="0"/>
              <a:t/>
            </a:r>
            <a:br>
              <a:rPr lang="en-US" altLang="en-US" sz="1800" dirty="0" smtClean="0"/>
            </a:br>
            <a:r>
              <a:rPr lang="en-US" altLang="en-US" sz="1800" dirty="0" smtClean="0"/>
              <a:t>The </a:t>
            </a:r>
            <a:r>
              <a:rPr lang="en-US" altLang="en-US" sz="1800" dirty="0" smtClean="0"/>
              <a:t>salaries of a full time Director of Public Health and full time Administrative Assistant who also support the elements of the Health Department budget. In addition to the full time personal, the health department also employs</a:t>
            </a:r>
            <a:r>
              <a:rPr lang="en-US" altLang="en-US" sz="1800" dirty="0" smtClean="0"/>
              <a:t>:</a:t>
            </a:r>
            <a:br>
              <a:rPr lang="en-US" altLang="en-US" sz="1800" dirty="0" smtClean="0"/>
            </a:br>
            <a:r>
              <a:rPr lang="en-US" altLang="en-US" sz="1800" dirty="0" smtClean="0"/>
              <a:t/>
            </a:r>
            <a:br>
              <a:rPr lang="en-US" altLang="en-US" sz="1800" dirty="0" smtClean="0"/>
            </a:br>
            <a:r>
              <a:rPr lang="en-US" altLang="en-US" sz="1800" dirty="0" smtClean="0"/>
              <a:t/>
            </a:r>
            <a:br>
              <a:rPr lang="en-US" altLang="en-US" sz="1800" dirty="0" smtClean="0"/>
            </a:br>
            <a:r>
              <a:rPr lang="en-US" altLang="en-US" sz="1600" dirty="0" smtClean="0"/>
              <a:t>(1) Contractual onsite sewage &amp; disposal system plan reviewer.</a:t>
            </a:r>
            <a:br>
              <a:rPr lang="en-US" altLang="en-US" sz="1600" dirty="0" smtClean="0"/>
            </a:br>
            <a:r>
              <a:rPr lang="en-US" altLang="en-US" sz="1600" dirty="0" smtClean="0"/>
              <a:t>(1) Contractual onsite sewage &amp; disposal system soil evaluator </a:t>
            </a:r>
            <a:br>
              <a:rPr lang="en-US" altLang="en-US" sz="1600" dirty="0" smtClean="0"/>
            </a:br>
            <a:r>
              <a:rPr lang="en-US" altLang="en-US" sz="1600" dirty="0" smtClean="0"/>
              <a:t>(1) part time public health nurse (24 hours a week) to investigate all State mandated MAVEN reported infectious/communicable reportable diseases and assist in </a:t>
            </a:r>
            <a:r>
              <a:rPr lang="en-US" altLang="en-US" sz="1600" dirty="0" smtClean="0"/>
              <a:t>conducting </a:t>
            </a:r>
            <a:r>
              <a:rPr lang="en-US" altLang="en-US" sz="1600" dirty="0" smtClean="0"/>
              <a:t>community Influenza clinics. </a:t>
            </a:r>
            <a:r>
              <a:rPr lang="en-US" altLang="en-US" sz="1800" dirty="0" smtClean="0"/>
              <a:t/>
            </a:r>
            <a:br>
              <a:rPr lang="en-US" altLang="en-US" sz="1800" dirty="0" smtClean="0"/>
            </a:br>
            <a:endParaRPr lang="en-US" altLang="en-US" sz="1800" dirty="0" smtClean="0"/>
          </a:p>
        </p:txBody>
      </p:sp>
      <p:sp>
        <p:nvSpPr>
          <p:cNvPr id="24579" name="Text Placeholder 2"/>
          <p:cNvSpPr>
            <a:spLocks noGrp="1"/>
          </p:cNvSpPr>
          <p:nvPr>
            <p:ph type="body" sz="half" idx="2"/>
          </p:nvPr>
        </p:nvSpPr>
        <p:spPr>
          <a:xfrm>
            <a:off x="1112838" y="1600200"/>
            <a:ext cx="7516812" cy="4114800"/>
          </a:xfrm>
        </p:spPr>
        <p:txBody>
          <a:bodyPr rtlCol="0">
            <a:normAutofit/>
          </a:bodyPr>
          <a:lstStyle/>
          <a:p>
            <a:pPr defTabSz="457207" eaLnBrk="1" fontAlgn="auto" hangingPunct="1">
              <a:spcAft>
                <a:spcPts val="0"/>
              </a:spcAft>
              <a:buClr>
                <a:schemeClr val="bg2">
                  <a:lumMod val="40000"/>
                  <a:lumOff val="60000"/>
                </a:schemeClr>
              </a:buClr>
              <a:buFont typeface="Wingdings 3" charset="2"/>
              <a:buNone/>
              <a:defRPr/>
            </a:pPr>
            <a:endParaRPr lang="en-US" altLang="en-US" sz="4900" dirty="0" smtClean="0"/>
          </a:p>
          <a:p>
            <a:pPr defTabSz="457207" eaLnBrk="1" fontAlgn="auto" hangingPunct="1">
              <a:spcAft>
                <a:spcPts val="0"/>
              </a:spcAft>
              <a:buClr>
                <a:schemeClr val="bg2">
                  <a:lumMod val="40000"/>
                  <a:lumOff val="60000"/>
                </a:schemeClr>
              </a:buClr>
              <a:buFont typeface="Wingdings 3" charset="2"/>
              <a:buNone/>
              <a:defRPr/>
            </a:pPr>
            <a:endParaRPr lang="en-US" altLang="en-US" sz="900" dirty="0"/>
          </a:p>
          <a:p>
            <a:pPr>
              <a:defRPr/>
            </a:pPr>
            <a:endParaRPr lang="en-US" altLang="en-US" sz="1400" dirty="0" smtClean="0"/>
          </a:p>
          <a:p>
            <a:pPr>
              <a:defRPr/>
            </a:pPr>
            <a:r>
              <a:rPr lang="en-US" altLang="en-US" sz="1400" dirty="0" smtClean="0"/>
              <a:t>    </a:t>
            </a:r>
          </a:p>
          <a:p>
            <a:pPr>
              <a:defRPr/>
            </a:pPr>
            <a:r>
              <a:rPr lang="en-US" altLang="en-US" sz="1400" dirty="0" smtClean="0"/>
              <a:t>While </a:t>
            </a:r>
            <a:r>
              <a:rPr lang="en-US" altLang="en-US" sz="1400" dirty="0" smtClean="0"/>
              <a:t>the North Reading Health Department </a:t>
            </a:r>
            <a:r>
              <a:rPr lang="en-US" altLang="en-US" sz="1400" dirty="0" smtClean="0"/>
              <a:t>has sustained staffing, </a:t>
            </a:r>
            <a:r>
              <a:rPr lang="en-US" altLang="en-US" sz="1400" dirty="0" smtClean="0"/>
              <a:t>there continues to be  a </a:t>
            </a:r>
            <a:r>
              <a:rPr lang="en-US" altLang="en-US" sz="1400" dirty="0" smtClean="0"/>
              <a:t>demand for </a:t>
            </a:r>
            <a:r>
              <a:rPr lang="en-US" altLang="en-US" sz="1400" dirty="0" smtClean="0"/>
              <a:t>additional community </a:t>
            </a:r>
            <a:r>
              <a:rPr lang="en-US" altLang="en-US" sz="1400" dirty="0" smtClean="0"/>
              <a:t>public health </a:t>
            </a:r>
            <a:r>
              <a:rPr lang="en-US" altLang="en-US" sz="1400" dirty="0" smtClean="0"/>
              <a:t>services and inspections. </a:t>
            </a:r>
          </a:p>
          <a:p>
            <a:pPr>
              <a:defRPr/>
            </a:pPr>
            <a:r>
              <a:rPr lang="en-US" altLang="en-US" sz="1400" dirty="0" smtClean="0"/>
              <a:t>As </a:t>
            </a:r>
            <a:r>
              <a:rPr lang="en-US" altLang="en-US" sz="1400" dirty="0" smtClean="0"/>
              <a:t>I </a:t>
            </a:r>
            <a:r>
              <a:rPr lang="en-US" altLang="en-US" sz="1400" dirty="0"/>
              <a:t>understand the budgetary constraints placed on the Town this fiscal </a:t>
            </a:r>
            <a:r>
              <a:rPr lang="en-US" altLang="en-US" sz="1400" dirty="0" smtClean="0"/>
              <a:t>year, </a:t>
            </a:r>
            <a:r>
              <a:rPr lang="en-US" altLang="en-US" sz="1400" dirty="0"/>
              <a:t>the Health Department is </a:t>
            </a:r>
            <a:r>
              <a:rPr lang="en-US" altLang="en-US" sz="1400" dirty="0" smtClean="0"/>
              <a:t>put </a:t>
            </a:r>
            <a:r>
              <a:rPr lang="en-US" altLang="en-US" sz="1400" dirty="0"/>
              <a:t>forth a level services budget at this time. I would like advocate and advise the Select Board that there is still a strong need for additional resources to support the Department as I had presented to </a:t>
            </a:r>
            <a:r>
              <a:rPr lang="en-US" altLang="en-US" sz="1400" dirty="0" err="1" smtClean="0"/>
              <a:t>theSelect</a:t>
            </a:r>
            <a:r>
              <a:rPr lang="en-US" altLang="en-US" sz="1400" dirty="0" smtClean="0"/>
              <a:t> </a:t>
            </a:r>
            <a:r>
              <a:rPr lang="en-US" altLang="en-US" sz="1400" dirty="0"/>
              <a:t>Board 2 years ago. </a:t>
            </a:r>
          </a:p>
          <a:p>
            <a:pPr marL="342900" indent="-342900" defTabSz="457207" eaLnBrk="1" fontAlgn="auto" hangingPunct="1">
              <a:spcAft>
                <a:spcPts val="0"/>
              </a:spcAft>
              <a:buClr>
                <a:schemeClr val="bg2">
                  <a:lumMod val="40000"/>
                  <a:lumOff val="60000"/>
                </a:schemeClr>
              </a:buClr>
              <a:buFont typeface="Arial" panose="020B0604020202020204" pitchFamily="34" charset="0"/>
              <a:buChar char="•"/>
              <a:defRPr/>
            </a:pPr>
            <a:endParaRPr lang="en-US" altLang="en-US"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1112838" y="0"/>
            <a:ext cx="7516812" cy="685800"/>
          </a:xfrm>
        </p:spPr>
        <p:txBody>
          <a:bodyPr/>
          <a:lstStyle/>
          <a:p>
            <a:pPr algn="ctr" eaLnBrk="1" hangingPunct="1"/>
            <a:r>
              <a:rPr lang="en-US" altLang="en-US" sz="2400" dirty="0" smtClean="0"/>
              <a:t>FY 2025 Goals</a:t>
            </a:r>
          </a:p>
        </p:txBody>
      </p:sp>
      <p:sp>
        <p:nvSpPr>
          <p:cNvPr id="3" name="Text Placeholder 2"/>
          <p:cNvSpPr>
            <a:spLocks noGrp="1"/>
          </p:cNvSpPr>
          <p:nvPr>
            <p:ph type="body" sz="half" idx="2"/>
          </p:nvPr>
        </p:nvSpPr>
        <p:spPr>
          <a:xfrm>
            <a:off x="1112838" y="1143000"/>
            <a:ext cx="7516812" cy="4572000"/>
          </a:xfrm>
        </p:spPr>
        <p:txBody>
          <a:bodyPr rtlCol="0">
            <a:normAutofit fontScale="85000" lnSpcReduction="20000"/>
          </a:bodyPr>
          <a:lstStyle/>
          <a:p>
            <a:pPr marL="457200" indent="-457200" defTabSz="457207" eaLnBrk="1" fontAlgn="auto" hangingPunct="1">
              <a:spcAft>
                <a:spcPts val="0"/>
              </a:spcAft>
              <a:buClr>
                <a:schemeClr val="bg2">
                  <a:lumMod val="40000"/>
                  <a:lumOff val="60000"/>
                </a:schemeClr>
              </a:buClr>
              <a:buFont typeface="+mj-lt"/>
              <a:buAutoNum type="arabicPeriod"/>
              <a:defRPr/>
            </a:pPr>
            <a:endParaRPr lang="en-US" dirty="0" smtClean="0"/>
          </a:p>
          <a:p>
            <a:pPr marL="457200" indent="-457200" defTabSz="457207" eaLnBrk="1" fontAlgn="auto" hangingPunct="1">
              <a:spcAft>
                <a:spcPts val="0"/>
              </a:spcAft>
              <a:buClr>
                <a:schemeClr val="bg2">
                  <a:lumMod val="40000"/>
                  <a:lumOff val="60000"/>
                </a:schemeClr>
              </a:buClr>
              <a:buFont typeface="+mj-lt"/>
              <a:buAutoNum type="arabicPeriod"/>
              <a:defRPr/>
            </a:pPr>
            <a:endParaRPr lang="en-US" dirty="0"/>
          </a:p>
          <a:p>
            <a:pPr marL="457200" indent="-457200" defTabSz="457207" eaLnBrk="1" fontAlgn="auto" hangingPunct="1">
              <a:spcAft>
                <a:spcPts val="0"/>
              </a:spcAft>
              <a:buClr>
                <a:schemeClr val="bg2">
                  <a:lumMod val="40000"/>
                  <a:lumOff val="60000"/>
                </a:schemeClr>
              </a:buClr>
              <a:buFont typeface="+mj-lt"/>
              <a:buAutoNum type="arabicPeriod"/>
              <a:defRPr/>
            </a:pPr>
            <a:endParaRPr lang="en-US" dirty="0" smtClean="0"/>
          </a:p>
          <a:p>
            <a:pPr marL="457200" indent="-457200" defTabSz="457207" eaLnBrk="1" fontAlgn="auto" hangingPunct="1">
              <a:spcAft>
                <a:spcPts val="0"/>
              </a:spcAft>
              <a:buClr>
                <a:schemeClr val="bg2">
                  <a:lumMod val="40000"/>
                  <a:lumOff val="60000"/>
                </a:schemeClr>
              </a:buClr>
              <a:buFont typeface="+mj-lt"/>
              <a:buAutoNum type="arabicPeriod"/>
              <a:defRPr/>
            </a:pPr>
            <a:endParaRPr lang="en-US" dirty="0"/>
          </a:p>
          <a:p>
            <a:pPr marL="457200" indent="-457200" defTabSz="457207" eaLnBrk="1" fontAlgn="auto" hangingPunct="1">
              <a:spcAft>
                <a:spcPts val="0"/>
              </a:spcAft>
              <a:buClr>
                <a:schemeClr val="bg2">
                  <a:lumMod val="40000"/>
                  <a:lumOff val="60000"/>
                </a:schemeClr>
              </a:buClr>
              <a:buFont typeface="+mj-lt"/>
              <a:buAutoNum type="arabicPeriod"/>
              <a:defRPr/>
            </a:pPr>
            <a:endParaRPr lang="en-US" dirty="0" smtClean="0"/>
          </a:p>
          <a:p>
            <a:pPr marL="342900" indent="-342900" defTabSz="457207" eaLnBrk="1" fontAlgn="auto" hangingPunct="1">
              <a:spcAft>
                <a:spcPts val="0"/>
              </a:spcAft>
              <a:buClr>
                <a:schemeClr val="bg2">
                  <a:lumMod val="40000"/>
                  <a:lumOff val="60000"/>
                </a:schemeClr>
              </a:buClr>
              <a:buAutoNum type="arabicPeriod"/>
              <a:defRPr/>
            </a:pPr>
            <a:r>
              <a:rPr lang="en-US" dirty="0" smtClean="0"/>
              <a:t>Continue to expand role of the </a:t>
            </a:r>
            <a:r>
              <a:rPr lang="en-US" dirty="0"/>
              <a:t>Public </a:t>
            </a:r>
            <a:r>
              <a:rPr lang="en-US" dirty="0" smtClean="0"/>
              <a:t>Health </a:t>
            </a:r>
            <a:r>
              <a:rPr lang="en-US" dirty="0"/>
              <a:t>Nursing services through the Community Impact Team (CIT), </a:t>
            </a:r>
            <a:r>
              <a:rPr lang="en-US" dirty="0" smtClean="0"/>
              <a:t>Social Service Action Team(SSAT), Council </a:t>
            </a:r>
            <a:r>
              <a:rPr lang="en-US" dirty="0"/>
              <a:t>on </a:t>
            </a:r>
            <a:r>
              <a:rPr lang="en-US" dirty="0" smtClean="0"/>
              <a:t>Aging(COA) and the Region 3B Emergency Preparedness Public Health Coalition.</a:t>
            </a:r>
          </a:p>
          <a:p>
            <a:pPr marL="342900" indent="-342900" defTabSz="457207" eaLnBrk="1" fontAlgn="auto" hangingPunct="1">
              <a:spcAft>
                <a:spcPts val="0"/>
              </a:spcAft>
              <a:buClr>
                <a:schemeClr val="bg2">
                  <a:lumMod val="40000"/>
                  <a:lumOff val="60000"/>
                </a:schemeClr>
              </a:buClr>
              <a:buAutoNum type="arabicPeriod"/>
              <a:defRPr/>
            </a:pPr>
            <a:r>
              <a:rPr lang="en-US" dirty="0" smtClean="0"/>
              <a:t>Continue </a:t>
            </a:r>
            <a:r>
              <a:rPr lang="en-US" dirty="0"/>
              <a:t>to offer essential community Public Health </a:t>
            </a:r>
            <a:r>
              <a:rPr lang="en-US" dirty="0" smtClean="0"/>
              <a:t>Inspections and Services such as post CDC COVID-19 education and guidance.</a:t>
            </a:r>
            <a:endParaRPr lang="en-US" dirty="0" smtClean="0"/>
          </a:p>
          <a:p>
            <a:pPr marL="342900" indent="-342900">
              <a:buAutoNum type="arabicPeriod"/>
              <a:defRPr/>
            </a:pPr>
            <a:r>
              <a:rPr lang="en-US" dirty="0" smtClean="0"/>
              <a:t>Continue to provide Public Health outreach </a:t>
            </a:r>
            <a:r>
              <a:rPr lang="en-US" dirty="0"/>
              <a:t>by Informing, educating and empowering the residential and business community of North Reading. </a:t>
            </a:r>
          </a:p>
          <a:p>
            <a:pPr marL="342900" indent="-342900" defTabSz="457207" eaLnBrk="1" fontAlgn="auto" hangingPunct="1">
              <a:spcAft>
                <a:spcPts val="0"/>
              </a:spcAft>
              <a:buClr>
                <a:schemeClr val="bg2">
                  <a:lumMod val="40000"/>
                  <a:lumOff val="60000"/>
                </a:schemeClr>
              </a:buClr>
              <a:buAutoNum type="arabicPeriod"/>
              <a:defRPr/>
            </a:pPr>
            <a:r>
              <a:rPr lang="en-US" dirty="0" smtClean="0"/>
              <a:t>Continue </a:t>
            </a:r>
            <a:r>
              <a:rPr lang="en-US" dirty="0"/>
              <a:t>to the </a:t>
            </a:r>
            <a:r>
              <a:rPr lang="en-US" dirty="0" smtClean="0"/>
              <a:t>implement the 10 </a:t>
            </a:r>
            <a:r>
              <a:rPr lang="en-US" dirty="0"/>
              <a:t>essential functions of public health </a:t>
            </a:r>
            <a:r>
              <a:rPr lang="en-US" dirty="0" smtClean="0"/>
              <a:t>for the </a:t>
            </a:r>
            <a:r>
              <a:rPr lang="en-US" dirty="0"/>
              <a:t>Town of North </a:t>
            </a:r>
            <a:r>
              <a:rPr lang="en-US" dirty="0" smtClean="0"/>
              <a:t>Reading to sustain and maintain public health services </a:t>
            </a:r>
            <a:br>
              <a:rPr lang="en-US" dirty="0" smtClean="0"/>
            </a:br>
            <a:r>
              <a:rPr lang="en-US" dirty="0"/>
              <a:t/>
            </a:r>
            <a:br>
              <a:rPr lang="en-US" dirty="0"/>
            </a:br>
            <a:endParaRPr lang="en-US" dirty="0"/>
          </a:p>
          <a:p>
            <a:pPr defTabSz="457207" eaLnBrk="1" fontAlgn="auto" hangingPunct="1">
              <a:spcAft>
                <a:spcPts val="0"/>
              </a:spcAft>
              <a:buClr>
                <a:schemeClr val="bg2">
                  <a:lumMod val="40000"/>
                  <a:lumOff val="60000"/>
                </a:schemeClr>
              </a:buClr>
              <a:defRPr/>
            </a:pPr>
            <a:endParaRPr lang="en-US" dirty="0" smtClean="0"/>
          </a:p>
          <a:p>
            <a:pPr marL="457200" indent="-457200" defTabSz="457207" eaLnBrk="1" fontAlgn="auto" hangingPunct="1">
              <a:spcAft>
                <a:spcPts val="0"/>
              </a:spcAft>
              <a:buClr>
                <a:schemeClr val="bg2">
                  <a:lumMod val="40000"/>
                  <a:lumOff val="60000"/>
                </a:schemeClr>
              </a:buClr>
              <a:buFont typeface="+mj-lt"/>
              <a:buAutoNum type="arabicPeriod"/>
              <a:defRPr/>
            </a:pPr>
            <a:endParaRPr lang="en-US" dirty="0"/>
          </a:p>
          <a:p>
            <a:pPr marL="457200" indent="-457200" defTabSz="457207" eaLnBrk="1" fontAlgn="auto" hangingPunct="1">
              <a:spcAft>
                <a:spcPts val="0"/>
              </a:spcAft>
              <a:buClr>
                <a:schemeClr val="bg2">
                  <a:lumMod val="40000"/>
                  <a:lumOff val="60000"/>
                </a:schemeClr>
              </a:buClr>
              <a:buFont typeface="+mj-lt"/>
              <a:buAutoNum type="arabicPeriod"/>
              <a:defRPr/>
            </a:pPr>
            <a:endParaRPr lang="en-US" dirty="0" smtClean="0"/>
          </a:p>
          <a:p>
            <a:pPr marL="457200" indent="-457200" defTabSz="457207" eaLnBrk="1" fontAlgn="auto" hangingPunct="1">
              <a:spcAft>
                <a:spcPts val="0"/>
              </a:spcAft>
              <a:buClr>
                <a:schemeClr val="bg2">
                  <a:lumMod val="40000"/>
                  <a:lumOff val="60000"/>
                </a:schemeClr>
              </a:buClr>
              <a:buFont typeface="+mj-lt"/>
              <a:buAutoNum type="arabicPeriod"/>
              <a:defRPr/>
            </a:pPr>
            <a:endParaRPr lang="en-US" dirty="0"/>
          </a:p>
          <a:p>
            <a:pPr marL="457200" indent="-457200" defTabSz="457207" eaLnBrk="1" fontAlgn="auto" hangingPunct="1">
              <a:spcAft>
                <a:spcPts val="0"/>
              </a:spcAft>
              <a:buClr>
                <a:schemeClr val="bg2">
                  <a:lumMod val="40000"/>
                  <a:lumOff val="60000"/>
                </a:schemeClr>
              </a:buClr>
              <a:buFont typeface="+mj-lt"/>
              <a:buAutoNum type="arabicPeriod"/>
              <a:defRPr/>
            </a:pPr>
            <a:endParaRPr lang="en-US" dirty="0" smtClean="0"/>
          </a:p>
          <a:p>
            <a:pPr marL="457200" indent="-457200" defTabSz="457207" eaLnBrk="1" fontAlgn="auto" hangingPunct="1">
              <a:spcAft>
                <a:spcPts val="0"/>
              </a:spcAft>
              <a:buClr>
                <a:schemeClr val="bg2">
                  <a:lumMod val="40000"/>
                  <a:lumOff val="60000"/>
                </a:schemeClr>
              </a:buClr>
              <a:buFont typeface="+mj-lt"/>
              <a:buAutoNum type="arabicPeriod"/>
              <a:defRPr/>
            </a:pPr>
            <a:endParaRPr lang="en-US" dirty="0"/>
          </a:p>
          <a:p>
            <a:pPr marL="457200" indent="-457200" defTabSz="457207" eaLnBrk="1" fontAlgn="auto" hangingPunct="1">
              <a:spcAft>
                <a:spcPts val="0"/>
              </a:spcAft>
              <a:buClr>
                <a:schemeClr val="bg2">
                  <a:lumMod val="40000"/>
                  <a:lumOff val="60000"/>
                </a:schemeClr>
              </a:buClr>
              <a:buFont typeface="+mj-lt"/>
              <a:buAutoNum type="arabicPeriod"/>
              <a:defRPr/>
            </a:pP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3"/>
          <p:cNvSpPr>
            <a:spLocks noGrp="1" noChangeArrowheads="1"/>
          </p:cNvSpPr>
          <p:nvPr>
            <p:ph type="title"/>
          </p:nvPr>
        </p:nvSpPr>
        <p:spPr>
          <a:xfrm>
            <a:off x="1143000" y="838200"/>
            <a:ext cx="7516813" cy="3048000"/>
          </a:xfrm>
        </p:spPr>
        <p:txBody>
          <a:bodyPr/>
          <a:lstStyle/>
          <a:p>
            <a:pPr eaLnBrk="1" hangingPunct="1"/>
            <a:r>
              <a:rPr lang="en-US" altLang="en-US" sz="6000" smtClean="0"/>
              <a:t>Questions?	</a:t>
            </a:r>
          </a:p>
        </p:txBody>
      </p:sp>
      <p:sp>
        <p:nvSpPr>
          <p:cNvPr id="19459" name="Text Placeholder 4"/>
          <p:cNvSpPr>
            <a:spLocks noGrp="1" noChangeArrowheads="1"/>
          </p:cNvSpPr>
          <p:nvPr>
            <p:ph type="body" sz="half" idx="2"/>
          </p:nvPr>
        </p:nvSpPr>
        <p:spPr>
          <a:xfrm>
            <a:off x="914400" y="3505200"/>
            <a:ext cx="7516813" cy="1447800"/>
          </a:xfrm>
        </p:spPr>
        <p:txBody>
          <a:bodyPr/>
          <a:lstStyle/>
          <a:p>
            <a:pPr eaLnBrk="1" hangingPunct="1"/>
            <a:r>
              <a:rPr lang="en-US" altLang="en-US" sz="6000" smtClean="0"/>
              <a:t>Thank you</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982663" y="457200"/>
            <a:ext cx="7704137" cy="762000"/>
          </a:xfrm>
        </p:spPr>
        <p:txBody>
          <a:bodyPr/>
          <a:lstStyle/>
          <a:p>
            <a:pPr eaLnBrk="1" hangingPunct="1"/>
            <a:r>
              <a:rPr lang="en-US" altLang="en-US" sz="3600" smtClean="0"/>
              <a:t>Outline</a:t>
            </a:r>
          </a:p>
        </p:txBody>
      </p:sp>
      <p:sp>
        <p:nvSpPr>
          <p:cNvPr id="4099" name="Rectangle 3">
            <a:extLst>
              <a:ext uri="{FF2B5EF4-FFF2-40B4-BE49-F238E27FC236}"/>
            </a:extLst>
          </p:cNvPr>
          <p:cNvSpPr>
            <a:spLocks noGrp="1" noChangeArrowheads="1"/>
          </p:cNvSpPr>
          <p:nvPr>
            <p:ph idx="1"/>
          </p:nvPr>
        </p:nvSpPr>
        <p:spPr>
          <a:xfrm>
            <a:off x="533400" y="1219200"/>
            <a:ext cx="8153400" cy="5638800"/>
          </a:xfrm>
        </p:spPr>
        <p:txBody>
          <a:bodyPr rtlCol="0">
            <a:normAutofit/>
          </a:bodyPr>
          <a:lstStyle/>
          <a:p>
            <a:pPr marL="0" indent="0" defTabSz="457207" eaLnBrk="1" fontAlgn="auto" hangingPunct="1">
              <a:lnSpc>
                <a:spcPct val="90000"/>
              </a:lnSpc>
              <a:spcAft>
                <a:spcPts val="0"/>
              </a:spcAft>
              <a:buClr>
                <a:schemeClr val="accent1">
                  <a:lumMod val="75000"/>
                </a:schemeClr>
              </a:buClr>
              <a:buFont typeface="Arial"/>
              <a:buNone/>
              <a:defRPr/>
            </a:pPr>
            <a:endParaRPr lang="en-US" altLang="en-US" sz="2800" dirty="0"/>
          </a:p>
          <a:p>
            <a:pPr marL="457200" lvl="1" indent="0" defTabSz="457207" eaLnBrk="1" fontAlgn="auto" hangingPunct="1">
              <a:lnSpc>
                <a:spcPct val="90000"/>
              </a:lnSpc>
              <a:spcAft>
                <a:spcPts val="0"/>
              </a:spcAft>
              <a:buClr>
                <a:schemeClr val="accent1">
                  <a:lumMod val="75000"/>
                </a:schemeClr>
              </a:buClr>
              <a:buFont typeface="Arial"/>
              <a:buNone/>
              <a:defRPr/>
            </a:pPr>
            <a:endParaRPr lang="en-US" altLang="en-US" sz="2400" dirty="0" smtClean="0"/>
          </a:p>
          <a:p>
            <a:pPr marL="742962" lvl="1" indent="-285755" defTabSz="457207" eaLnBrk="1" fontAlgn="auto" hangingPunct="1">
              <a:lnSpc>
                <a:spcPct val="90000"/>
              </a:lnSpc>
              <a:spcAft>
                <a:spcPts val="0"/>
              </a:spcAft>
              <a:buClr>
                <a:schemeClr val="accent1">
                  <a:lumMod val="75000"/>
                </a:schemeClr>
              </a:buClr>
              <a:buFont typeface="Arial"/>
              <a:buChar char="•"/>
              <a:defRPr/>
            </a:pPr>
            <a:r>
              <a:rPr lang="en-US" altLang="en-US" dirty="0" smtClean="0"/>
              <a:t>FY25 </a:t>
            </a:r>
            <a:r>
              <a:rPr lang="en-US" altLang="en-US" dirty="0"/>
              <a:t>Budget Analysis-Requests Level Funding.  </a:t>
            </a:r>
          </a:p>
          <a:p>
            <a:pPr marL="742962" lvl="1" indent="-285755" defTabSz="457207" eaLnBrk="1" fontAlgn="auto" hangingPunct="1">
              <a:lnSpc>
                <a:spcPct val="90000"/>
              </a:lnSpc>
              <a:spcAft>
                <a:spcPts val="0"/>
              </a:spcAft>
              <a:buClr>
                <a:schemeClr val="accent1">
                  <a:lumMod val="75000"/>
                </a:schemeClr>
              </a:buClr>
              <a:buFont typeface="Arial"/>
              <a:buChar char="•"/>
              <a:defRPr/>
            </a:pPr>
            <a:r>
              <a:rPr lang="en-US" altLang="en-US" dirty="0" smtClean="0"/>
              <a:t>Board </a:t>
            </a:r>
            <a:r>
              <a:rPr lang="en-US" altLang="en-US" dirty="0"/>
              <a:t>of Health </a:t>
            </a:r>
            <a:r>
              <a:rPr lang="en-US" altLang="en-US" dirty="0" smtClean="0"/>
              <a:t>Mission.</a:t>
            </a:r>
          </a:p>
          <a:p>
            <a:pPr marL="742962" lvl="1" indent="-285755" defTabSz="457207" eaLnBrk="1" fontAlgn="auto" hangingPunct="1">
              <a:lnSpc>
                <a:spcPct val="90000"/>
              </a:lnSpc>
              <a:spcAft>
                <a:spcPts val="0"/>
              </a:spcAft>
              <a:buClr>
                <a:schemeClr val="accent1">
                  <a:lumMod val="75000"/>
                </a:schemeClr>
              </a:buClr>
              <a:buFont typeface="Arial"/>
              <a:buChar char="•"/>
              <a:defRPr/>
            </a:pPr>
            <a:r>
              <a:rPr lang="en-US" altLang="en-US" dirty="0" smtClean="0"/>
              <a:t>Programs and Services.</a:t>
            </a:r>
          </a:p>
          <a:p>
            <a:pPr marL="742962" lvl="1" indent="-285755" defTabSz="457207" eaLnBrk="1" fontAlgn="auto" hangingPunct="1">
              <a:lnSpc>
                <a:spcPct val="90000"/>
              </a:lnSpc>
              <a:spcAft>
                <a:spcPts val="0"/>
              </a:spcAft>
              <a:buClr>
                <a:schemeClr val="accent1">
                  <a:lumMod val="75000"/>
                </a:schemeClr>
              </a:buClr>
              <a:buFont typeface="Arial"/>
              <a:buChar char="•"/>
              <a:defRPr/>
            </a:pPr>
            <a:r>
              <a:rPr lang="en-US" altLang="en-US" dirty="0" smtClean="0"/>
              <a:t>FY </a:t>
            </a:r>
            <a:r>
              <a:rPr lang="en-US" altLang="en-US" dirty="0" smtClean="0"/>
              <a:t>23 </a:t>
            </a:r>
            <a:r>
              <a:rPr lang="en-US" altLang="en-US" dirty="0" smtClean="0"/>
              <a:t>Notable Achievements.</a:t>
            </a:r>
          </a:p>
          <a:p>
            <a:pPr marL="742962" lvl="1" indent="-285755" defTabSz="457207" eaLnBrk="1" fontAlgn="auto" hangingPunct="1">
              <a:lnSpc>
                <a:spcPct val="90000"/>
              </a:lnSpc>
              <a:spcAft>
                <a:spcPts val="0"/>
              </a:spcAft>
              <a:buClr>
                <a:schemeClr val="accent1">
                  <a:lumMod val="75000"/>
                </a:schemeClr>
              </a:buClr>
              <a:buFont typeface="Arial"/>
              <a:buChar char="•"/>
              <a:defRPr/>
            </a:pPr>
            <a:r>
              <a:rPr lang="en-US" altLang="en-US" dirty="0" smtClean="0"/>
              <a:t>Performance </a:t>
            </a:r>
            <a:r>
              <a:rPr lang="en-US" altLang="en-US" dirty="0"/>
              <a:t>Workload </a:t>
            </a:r>
            <a:r>
              <a:rPr lang="en-US" altLang="en-US" dirty="0" smtClean="0"/>
              <a:t>Indicators.</a:t>
            </a:r>
          </a:p>
          <a:p>
            <a:pPr marL="457207" lvl="1" indent="0" defTabSz="457207" eaLnBrk="1" fontAlgn="auto" hangingPunct="1">
              <a:lnSpc>
                <a:spcPct val="90000"/>
              </a:lnSpc>
              <a:spcAft>
                <a:spcPts val="0"/>
              </a:spcAft>
              <a:buClr>
                <a:schemeClr val="accent1">
                  <a:lumMod val="75000"/>
                </a:schemeClr>
              </a:buClr>
              <a:buFont typeface="Wingdings 3" panose="05040102010807070707" pitchFamily="18" charset="2"/>
              <a:buNone/>
              <a:defRPr/>
            </a:pPr>
            <a:r>
              <a:rPr lang="en-US" altLang="en-US" dirty="0" smtClean="0"/>
              <a:t> </a:t>
            </a:r>
            <a:endParaRPr lang="en-US" altLang="en-US" dirty="0"/>
          </a:p>
          <a:p>
            <a:pPr marL="457200" lvl="1" indent="0" defTabSz="457207" eaLnBrk="1" fontAlgn="auto" hangingPunct="1">
              <a:lnSpc>
                <a:spcPct val="90000"/>
              </a:lnSpc>
              <a:spcAft>
                <a:spcPts val="0"/>
              </a:spcAft>
              <a:buClr>
                <a:schemeClr val="accent1">
                  <a:lumMod val="75000"/>
                </a:schemeClr>
              </a:buClr>
              <a:buFont typeface="Arial" panose="020B0604020202020204" pitchFamily="34" charset="0"/>
              <a:buNone/>
              <a:defRPr/>
            </a:pPr>
            <a:endParaRPr lang="en-US" altLang="en-US" sz="2400" dirty="0" smtClean="0"/>
          </a:p>
          <a:p>
            <a:pPr marL="457200" lvl="1" indent="0" defTabSz="457207" eaLnBrk="1" fontAlgn="auto" hangingPunct="1">
              <a:lnSpc>
                <a:spcPct val="90000"/>
              </a:lnSpc>
              <a:spcAft>
                <a:spcPts val="0"/>
              </a:spcAft>
              <a:buClr>
                <a:schemeClr val="accent1">
                  <a:lumMod val="75000"/>
                </a:schemeClr>
              </a:buClr>
              <a:buFont typeface="Arial" charset="0"/>
              <a:buNone/>
              <a:defRPr/>
            </a:pPr>
            <a:endParaRPr lang="en-US" altLang="en-US" sz="2400" dirty="0"/>
          </a:p>
          <a:p>
            <a:pPr marL="0" indent="0" defTabSz="457207" eaLnBrk="1" fontAlgn="auto" hangingPunct="1">
              <a:lnSpc>
                <a:spcPct val="90000"/>
              </a:lnSpc>
              <a:spcAft>
                <a:spcPts val="0"/>
              </a:spcAft>
              <a:buClr>
                <a:schemeClr val="accent1">
                  <a:lumMod val="75000"/>
                </a:schemeClr>
              </a:buClr>
              <a:buFont typeface="Wingdings" panose="05000000000000000000" pitchFamily="2" charset="2"/>
              <a:buNone/>
              <a:defRPr/>
            </a:pPr>
            <a:endParaRPr lang="en-US" altLang="en-US" dirty="0"/>
          </a:p>
          <a:p>
            <a:pPr marL="742962" lvl="1" indent="-285755" defTabSz="457207" eaLnBrk="1" fontAlgn="auto" hangingPunct="1">
              <a:lnSpc>
                <a:spcPct val="90000"/>
              </a:lnSpc>
              <a:spcAft>
                <a:spcPts val="0"/>
              </a:spcAft>
              <a:buClr>
                <a:schemeClr val="accent1">
                  <a:lumMod val="75000"/>
                </a:schemeClr>
              </a:buClr>
              <a:buFont typeface="Wingdings" panose="05000000000000000000" pitchFamily="2" charset="2"/>
              <a:buNone/>
              <a:defRPr/>
            </a:pPr>
            <a:endParaRPr lang="en-US" altLang="en-US" dirty="0"/>
          </a:p>
          <a:p>
            <a:pPr marL="742962" lvl="1" indent="-285755" defTabSz="457207" eaLnBrk="1" fontAlgn="auto" hangingPunct="1">
              <a:lnSpc>
                <a:spcPct val="90000"/>
              </a:lnSpc>
              <a:spcAft>
                <a:spcPts val="0"/>
              </a:spcAft>
              <a:buClr>
                <a:schemeClr val="accent1">
                  <a:lumMod val="75000"/>
                </a:schemeClr>
              </a:buClr>
              <a:buFont typeface="Wingdings" panose="05000000000000000000" pitchFamily="2" charset="2"/>
              <a:buNone/>
              <a:defRPr/>
            </a:pPr>
            <a:endParaRPr lang="en-US" altLang="en-US" dirty="0"/>
          </a:p>
          <a:p>
            <a:pPr marL="742962" lvl="1" indent="-285755" defTabSz="457207" eaLnBrk="1" fontAlgn="auto" hangingPunct="1">
              <a:lnSpc>
                <a:spcPct val="90000"/>
              </a:lnSpc>
              <a:spcAft>
                <a:spcPts val="0"/>
              </a:spcAft>
              <a:buClr>
                <a:schemeClr val="accent1">
                  <a:lumMod val="75000"/>
                </a:schemeClr>
              </a:buClr>
              <a:buFont typeface="Arial"/>
              <a:buChar char="•"/>
              <a:defRPr/>
            </a:pPr>
            <a:endParaRPr lang="en-US" altLang="en-US" dirty="0"/>
          </a:p>
        </p:txBody>
      </p:sp>
      <p:pic>
        <p:nvPicPr>
          <p:cNvPr id="9220" name="Picture 3"/>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840663" y="5627688"/>
            <a:ext cx="1314450" cy="1230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noChangeArrowheads="1"/>
          </p:cNvSpPr>
          <p:nvPr>
            <p:ph type="title"/>
          </p:nvPr>
        </p:nvSpPr>
        <p:spPr>
          <a:xfrm>
            <a:off x="990600" y="0"/>
            <a:ext cx="7467600" cy="990600"/>
          </a:xfrm>
        </p:spPr>
        <p:txBody>
          <a:bodyPr/>
          <a:lstStyle/>
          <a:p>
            <a:pPr eaLnBrk="1" hangingPunct="1"/>
            <a:r>
              <a:rPr lang="en-US" altLang="en-US" sz="2400" dirty="0" smtClean="0"/>
              <a:t>North Reading </a:t>
            </a:r>
            <a:br>
              <a:rPr lang="en-US" altLang="en-US" sz="2400" dirty="0" smtClean="0"/>
            </a:br>
            <a:r>
              <a:rPr lang="en-US" altLang="en-US" sz="2400" dirty="0" smtClean="0"/>
              <a:t>Board of Health Mission: </a:t>
            </a:r>
          </a:p>
        </p:txBody>
      </p:sp>
      <p:sp>
        <p:nvSpPr>
          <p:cNvPr id="11267" name="Rectangle 2"/>
          <p:cNvSpPr>
            <a:spLocks noChangeArrowheads="1"/>
          </p:cNvSpPr>
          <p:nvPr/>
        </p:nvSpPr>
        <p:spPr bwMode="auto">
          <a:xfrm>
            <a:off x="1371600" y="1219200"/>
            <a:ext cx="6172200" cy="304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1000"/>
              </a:spcBef>
              <a:buClr>
                <a:srgbClr val="8AD0D6"/>
              </a:buClr>
              <a:buSzPct val="80000"/>
              <a:buFont typeface="Wingdings 3" panose="05040102010807070707" pitchFamily="18" charset="2"/>
              <a:buChar char=""/>
              <a:defRPr sz="2000">
                <a:solidFill>
                  <a:schemeClr val="tx1"/>
                </a:solidFill>
                <a:latin typeface="Century Gothic" panose="020B0502020202020204" pitchFamily="34" charset="0"/>
              </a:defRPr>
            </a:lvl1pPr>
            <a:lvl2pPr marL="742950" indent="-285750">
              <a:spcBef>
                <a:spcPts val="1000"/>
              </a:spcBef>
              <a:buClr>
                <a:srgbClr val="8AD0D6"/>
              </a:buClr>
              <a:buSzPct val="80000"/>
              <a:buFont typeface="Wingdings 3" panose="05040102010807070707" pitchFamily="18" charset="2"/>
              <a:buChar char=""/>
              <a:defRPr>
                <a:solidFill>
                  <a:schemeClr val="tx1"/>
                </a:solidFill>
                <a:latin typeface="Century Gothic" panose="020B0502020202020204" pitchFamily="34" charset="0"/>
              </a:defRPr>
            </a:lvl2pPr>
            <a:lvl3pPr marL="1143000" indent="-228600">
              <a:spcBef>
                <a:spcPts val="1000"/>
              </a:spcBef>
              <a:buClr>
                <a:srgbClr val="8AD0D6"/>
              </a:buClr>
              <a:buSzPct val="80000"/>
              <a:buFont typeface="Wingdings 3" panose="05040102010807070707" pitchFamily="18" charset="2"/>
              <a:buChar char=""/>
              <a:defRPr sz="1600">
                <a:solidFill>
                  <a:schemeClr val="tx1"/>
                </a:solidFill>
                <a:latin typeface="Century Gothic" panose="020B0502020202020204" pitchFamily="34" charset="0"/>
              </a:defRPr>
            </a:lvl3pPr>
            <a:lvl4pPr marL="1600200" indent="-228600">
              <a:spcBef>
                <a:spcPts val="1000"/>
              </a:spcBef>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4pPr>
            <a:lvl5pPr marL="2057400" indent="-228600">
              <a:spcBef>
                <a:spcPts val="1000"/>
              </a:spcBef>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5pPr>
            <a:lvl6pPr marL="2514600" indent="-228600" defTabSz="457200" eaLnBrk="0" fontAlgn="base" hangingPunct="0">
              <a:spcBef>
                <a:spcPts val="1000"/>
              </a:spcBef>
              <a:spcAft>
                <a:spcPct val="0"/>
              </a:spcAft>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6pPr>
            <a:lvl7pPr marL="2971800" indent="-228600" defTabSz="457200" eaLnBrk="0" fontAlgn="base" hangingPunct="0">
              <a:spcBef>
                <a:spcPts val="1000"/>
              </a:spcBef>
              <a:spcAft>
                <a:spcPct val="0"/>
              </a:spcAft>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7pPr>
            <a:lvl8pPr marL="3429000" indent="-228600" defTabSz="457200" eaLnBrk="0" fontAlgn="base" hangingPunct="0">
              <a:spcBef>
                <a:spcPts val="1000"/>
              </a:spcBef>
              <a:spcAft>
                <a:spcPct val="0"/>
              </a:spcAft>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8pPr>
            <a:lvl9pPr marL="3886200" indent="-228600" defTabSz="457200" eaLnBrk="0" fontAlgn="base" hangingPunct="0">
              <a:spcBef>
                <a:spcPts val="1000"/>
              </a:spcBef>
              <a:spcAft>
                <a:spcPct val="0"/>
              </a:spcAft>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9pPr>
          </a:lstStyle>
          <a:p>
            <a:pPr eaLnBrk="1" hangingPunct="1">
              <a:spcBef>
                <a:spcPct val="0"/>
              </a:spcBef>
              <a:buClrTx/>
              <a:buSzTx/>
              <a:buFontTx/>
              <a:buNone/>
            </a:pPr>
            <a:r>
              <a:rPr lang="en-US" altLang="en-US" sz="1800">
                <a:latin typeface="Corbel" panose="020B0503020204020204" pitchFamily="34" charset="0"/>
              </a:rPr>
              <a:t>The mission of the Health Department is to promote and protect the public health including the physical, mental and social wellness of all the residents of the Town of North Reading.</a:t>
            </a:r>
            <a:r>
              <a:rPr lang="en-US" altLang="en-US" sz="2400">
                <a:latin typeface="Corbel" panose="020B0503020204020204" pitchFamily="34" charset="0"/>
              </a:rPr>
              <a:t/>
            </a:r>
            <a:br>
              <a:rPr lang="en-US" altLang="en-US" sz="2400">
                <a:latin typeface="Corbel" panose="020B0503020204020204" pitchFamily="34" charset="0"/>
              </a:rPr>
            </a:br>
            <a:endParaRPr lang="en-US" altLang="en-US" sz="2400">
              <a:latin typeface="Corbel" panose="020B0503020204020204" pitchFamily="34" charset="0"/>
            </a:endParaRPr>
          </a:p>
          <a:p>
            <a:pPr eaLnBrk="1" hangingPunct="1">
              <a:spcBef>
                <a:spcPct val="0"/>
              </a:spcBef>
              <a:buClrTx/>
              <a:buSzTx/>
              <a:buFontTx/>
              <a:buNone/>
            </a:pPr>
            <a:r>
              <a:rPr lang="en-US" altLang="en-US" sz="2400">
                <a:latin typeface="Corbel" panose="020B0503020204020204" pitchFamily="34" charset="0"/>
              </a:rPr>
              <a:t/>
            </a:r>
            <a:br>
              <a:rPr lang="en-US" altLang="en-US" sz="2400">
                <a:latin typeface="Corbel" panose="020B0503020204020204" pitchFamily="34" charset="0"/>
              </a:rPr>
            </a:br>
            <a:r>
              <a:rPr lang="en-US" altLang="en-US" sz="2400">
                <a:latin typeface="Corbel" panose="020B0503020204020204" pitchFamily="34" charset="0"/>
              </a:rPr>
              <a:t/>
            </a:r>
            <a:br>
              <a:rPr lang="en-US" altLang="en-US" sz="2400">
                <a:latin typeface="Corbel" panose="020B0503020204020204" pitchFamily="34" charset="0"/>
              </a:rPr>
            </a:br>
            <a:r>
              <a:rPr lang="en-US" altLang="en-US" sz="2400">
                <a:latin typeface="Corbel" panose="020B0503020204020204" pitchFamily="34" charset="0"/>
              </a:rPr>
              <a:t/>
            </a:r>
            <a:br>
              <a:rPr lang="en-US" altLang="en-US" sz="2400">
                <a:latin typeface="Corbel" panose="020B0503020204020204" pitchFamily="34" charset="0"/>
              </a:rPr>
            </a:br>
            <a:endParaRPr lang="en-US" altLang="en-US" sz="2400">
              <a:latin typeface="Corbel" panose="020B0503020204020204" pitchFamily="34" charset="0"/>
            </a:endParaRPr>
          </a:p>
        </p:txBody>
      </p:sp>
      <p:pic>
        <p:nvPicPr>
          <p:cNvPr id="11268" name="Picture 5"/>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810500" y="5470525"/>
            <a:ext cx="129540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533400" y="457200"/>
            <a:ext cx="7056438" cy="1400175"/>
          </a:xfrm>
        </p:spPr>
        <p:txBody>
          <a:bodyPr>
            <a:normAutofit fontScale="90000"/>
          </a:bodyPr>
          <a:lstStyle/>
          <a:p>
            <a:r>
              <a:rPr lang="en-US" altLang="en-US" sz="2400" smtClean="0"/>
              <a:t>North Reading Health Department -</a:t>
            </a:r>
            <a:br>
              <a:rPr lang="en-US" altLang="en-US" sz="2400" smtClean="0"/>
            </a:br>
            <a:r>
              <a:rPr lang="en-US" altLang="en-US" sz="2400" smtClean="0"/>
              <a:t>Programs and Services: </a:t>
            </a:r>
            <a:br>
              <a:rPr lang="en-US" altLang="en-US" sz="2400" smtClean="0"/>
            </a:br>
            <a:r>
              <a:rPr lang="en-US" altLang="en-US" sz="2400" smtClean="0"/>
              <a:t/>
            </a:r>
            <a:br>
              <a:rPr lang="en-US" altLang="en-US" sz="2400" smtClean="0"/>
            </a:br>
            <a:r>
              <a:rPr lang="en-US" altLang="en-US" sz="2400" smtClean="0"/>
              <a:t/>
            </a:r>
            <a:br>
              <a:rPr lang="en-US" altLang="en-US" sz="2400" smtClean="0"/>
            </a:br>
            <a:r>
              <a:rPr lang="en-US" altLang="en-US" sz="1800" smtClean="0"/>
              <a:t>1. Policy &amp; Administration </a:t>
            </a:r>
            <a:br>
              <a:rPr lang="en-US" altLang="en-US" sz="1800" smtClean="0"/>
            </a:br>
            <a:r>
              <a:rPr lang="en-US" altLang="en-US" sz="1800" smtClean="0"/>
              <a:t/>
            </a:r>
            <a:br>
              <a:rPr lang="en-US" altLang="en-US" sz="1800" smtClean="0"/>
            </a:br>
            <a:r>
              <a:rPr lang="en-US" altLang="en-US" sz="1800" smtClean="0"/>
              <a:t>2. Environmental Health </a:t>
            </a:r>
            <a:br>
              <a:rPr lang="en-US" altLang="en-US" sz="1800" smtClean="0"/>
            </a:br>
            <a:r>
              <a:rPr lang="en-US" altLang="en-US" sz="1800" smtClean="0"/>
              <a:t/>
            </a:r>
            <a:br>
              <a:rPr lang="en-US" altLang="en-US" sz="1800" smtClean="0"/>
            </a:br>
            <a:r>
              <a:rPr lang="en-US" altLang="en-US" sz="1800" smtClean="0"/>
              <a:t>3. Food Protection Program </a:t>
            </a:r>
            <a:br>
              <a:rPr lang="en-US" altLang="en-US" sz="1800" smtClean="0"/>
            </a:br>
            <a:r>
              <a:rPr lang="en-US" altLang="en-US" sz="1800" smtClean="0"/>
              <a:t/>
            </a:r>
            <a:br>
              <a:rPr lang="en-US" altLang="en-US" sz="1800" smtClean="0"/>
            </a:br>
            <a:r>
              <a:rPr lang="en-US" altLang="en-US" sz="1800" smtClean="0"/>
              <a:t>4. Community Sanitation </a:t>
            </a:r>
            <a:br>
              <a:rPr lang="en-US" altLang="en-US" sz="1800" smtClean="0"/>
            </a:br>
            <a:r>
              <a:rPr lang="en-US" altLang="en-US" sz="1800" smtClean="0"/>
              <a:t/>
            </a:r>
            <a:br>
              <a:rPr lang="en-US" altLang="en-US" sz="1800" smtClean="0"/>
            </a:br>
            <a:r>
              <a:rPr lang="en-US" altLang="en-US" sz="1800" smtClean="0"/>
              <a:t>5. Community Health</a:t>
            </a:r>
            <a:br>
              <a:rPr lang="en-US" altLang="en-US" sz="1800" smtClean="0"/>
            </a:br>
            <a:r>
              <a:rPr lang="en-US" altLang="en-US" sz="1800" smtClean="0"/>
              <a:t> </a:t>
            </a:r>
            <a:br>
              <a:rPr lang="en-US" altLang="en-US" sz="1800" smtClean="0"/>
            </a:br>
            <a:r>
              <a:rPr lang="en-US" altLang="en-US" sz="1800" smtClean="0"/>
              <a:t>6. Emergency Planning</a:t>
            </a:r>
            <a:br>
              <a:rPr lang="en-US" altLang="en-US" sz="1800" smtClean="0"/>
            </a:br>
            <a:r>
              <a:rPr lang="en-US" altLang="en-US" sz="1800" smtClean="0"/>
              <a:t/>
            </a:r>
            <a:br>
              <a:rPr lang="en-US" altLang="en-US" sz="1800" smtClean="0"/>
            </a:br>
            <a:r>
              <a:rPr lang="en-US" altLang="en-US" sz="1800" smtClean="0"/>
              <a:t>7. Animal Control &amp; Other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1"/>
          <p:cNvSpPr>
            <a:spLocks noChangeArrowheads="1"/>
          </p:cNvSpPr>
          <p:nvPr/>
        </p:nvSpPr>
        <p:spPr bwMode="auto">
          <a:xfrm>
            <a:off x="2936875" y="212725"/>
            <a:ext cx="1060450" cy="363538"/>
          </a:xfrm>
          <a:prstGeom prst="rect">
            <a:avLst/>
          </a:prstGeom>
          <a:solidFill>
            <a:srgbClr val="5B9BD5"/>
          </a:solidFill>
          <a:ln w="12700">
            <a:solidFill>
              <a:srgbClr val="1F4D78"/>
            </a:solidFill>
            <a:miter lim="800000"/>
            <a:headEnd/>
            <a:tailEnd/>
          </a:ln>
        </p:spPr>
        <p:txBody>
          <a:bodyPr anchor="ctr"/>
          <a:lstStyle>
            <a:lvl1pPr>
              <a:spcBef>
                <a:spcPts val="1000"/>
              </a:spcBef>
              <a:buClr>
                <a:srgbClr val="8AD0D6"/>
              </a:buClr>
              <a:buSzPct val="80000"/>
              <a:buFont typeface="Wingdings 3" panose="05040102010807070707" pitchFamily="18" charset="2"/>
              <a:buChar char=""/>
              <a:defRPr sz="2000">
                <a:solidFill>
                  <a:schemeClr val="tx1"/>
                </a:solidFill>
                <a:latin typeface="Century Gothic" panose="020B0502020202020204" pitchFamily="34" charset="0"/>
              </a:defRPr>
            </a:lvl1pPr>
            <a:lvl2pPr marL="742950" indent="-285750">
              <a:spcBef>
                <a:spcPts val="1000"/>
              </a:spcBef>
              <a:buClr>
                <a:srgbClr val="8AD0D6"/>
              </a:buClr>
              <a:buSzPct val="80000"/>
              <a:buFont typeface="Wingdings 3" panose="05040102010807070707" pitchFamily="18" charset="2"/>
              <a:buChar char=""/>
              <a:defRPr>
                <a:solidFill>
                  <a:schemeClr val="tx1"/>
                </a:solidFill>
                <a:latin typeface="Century Gothic" panose="020B0502020202020204" pitchFamily="34" charset="0"/>
              </a:defRPr>
            </a:lvl2pPr>
            <a:lvl3pPr marL="1143000" indent="-228600">
              <a:spcBef>
                <a:spcPts val="1000"/>
              </a:spcBef>
              <a:buClr>
                <a:srgbClr val="8AD0D6"/>
              </a:buClr>
              <a:buSzPct val="80000"/>
              <a:buFont typeface="Wingdings 3" panose="05040102010807070707" pitchFamily="18" charset="2"/>
              <a:buChar char=""/>
              <a:defRPr sz="1600">
                <a:solidFill>
                  <a:schemeClr val="tx1"/>
                </a:solidFill>
                <a:latin typeface="Century Gothic" panose="020B0502020202020204" pitchFamily="34" charset="0"/>
              </a:defRPr>
            </a:lvl3pPr>
            <a:lvl4pPr marL="1600200" indent="-228600">
              <a:spcBef>
                <a:spcPts val="1000"/>
              </a:spcBef>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4pPr>
            <a:lvl5pPr marL="2057400" indent="-228600">
              <a:spcBef>
                <a:spcPts val="1000"/>
              </a:spcBef>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5pPr>
            <a:lvl6pPr marL="2514600" indent="-228600" defTabSz="457200" eaLnBrk="0" fontAlgn="base" hangingPunct="0">
              <a:spcBef>
                <a:spcPts val="1000"/>
              </a:spcBef>
              <a:spcAft>
                <a:spcPct val="0"/>
              </a:spcAft>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6pPr>
            <a:lvl7pPr marL="2971800" indent="-228600" defTabSz="457200" eaLnBrk="0" fontAlgn="base" hangingPunct="0">
              <a:spcBef>
                <a:spcPts val="1000"/>
              </a:spcBef>
              <a:spcAft>
                <a:spcPct val="0"/>
              </a:spcAft>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7pPr>
            <a:lvl8pPr marL="3429000" indent="-228600" defTabSz="457200" eaLnBrk="0" fontAlgn="base" hangingPunct="0">
              <a:spcBef>
                <a:spcPts val="1000"/>
              </a:spcBef>
              <a:spcAft>
                <a:spcPct val="0"/>
              </a:spcAft>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8pPr>
            <a:lvl9pPr marL="3886200" indent="-228600" defTabSz="457200" eaLnBrk="0" fontAlgn="base" hangingPunct="0">
              <a:spcBef>
                <a:spcPts val="1000"/>
              </a:spcBef>
              <a:spcAft>
                <a:spcPct val="0"/>
              </a:spcAft>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9pPr>
          </a:lstStyle>
          <a:p>
            <a:pPr algn="ctr">
              <a:spcBef>
                <a:spcPct val="0"/>
              </a:spcBef>
              <a:buClrTx/>
              <a:buSzTx/>
              <a:buFontTx/>
              <a:buNone/>
            </a:pPr>
            <a:r>
              <a:rPr lang="en-US" altLang="en-US" sz="800">
                <a:latin typeface="Calibri" panose="020F0502020204030204" pitchFamily="34" charset="0"/>
                <a:ea typeface="Calibri" panose="020F0502020204030204" pitchFamily="34" charset="0"/>
                <a:cs typeface="Times New Roman" panose="02020603050405020304" pitchFamily="18" charset="0"/>
              </a:rPr>
              <a:t>Food Protection Program  </a:t>
            </a:r>
            <a:endParaRPr lang="en-US" altLang="en-US" sz="1800">
              <a:latin typeface="Corbel" panose="020B0503020204020204" pitchFamily="34" charset="0"/>
              <a:ea typeface="Calibri" panose="020F0502020204030204" pitchFamily="34" charset="0"/>
              <a:cs typeface="Times New Roman" panose="02020603050405020304" pitchFamily="18" charset="0"/>
            </a:endParaRPr>
          </a:p>
        </p:txBody>
      </p:sp>
      <p:sp>
        <p:nvSpPr>
          <p:cNvPr id="13315" name="Flowchart: Process 2"/>
          <p:cNvSpPr>
            <a:spLocks noChangeArrowheads="1"/>
          </p:cNvSpPr>
          <p:nvPr/>
        </p:nvSpPr>
        <p:spPr bwMode="auto">
          <a:xfrm>
            <a:off x="2927350" y="681038"/>
            <a:ext cx="1060450" cy="5440362"/>
          </a:xfrm>
          <a:prstGeom prst="flowChartProcess">
            <a:avLst/>
          </a:prstGeom>
          <a:solidFill>
            <a:srgbClr val="5B9BD5"/>
          </a:solidFill>
          <a:ln w="12700">
            <a:solidFill>
              <a:srgbClr val="1F4D78"/>
            </a:solidFill>
            <a:miter lim="800000"/>
            <a:headEnd/>
            <a:tailEnd/>
          </a:ln>
        </p:spPr>
        <p:txBody>
          <a:bodyPr anchor="ctr"/>
          <a:lstStyle>
            <a:lvl1pPr>
              <a:spcBef>
                <a:spcPts val="1000"/>
              </a:spcBef>
              <a:buClr>
                <a:srgbClr val="8AD0D6"/>
              </a:buClr>
              <a:buSzPct val="80000"/>
              <a:buFont typeface="Wingdings 3" panose="05040102010807070707" pitchFamily="18" charset="2"/>
              <a:buChar char=""/>
              <a:defRPr sz="2000">
                <a:solidFill>
                  <a:schemeClr val="tx1"/>
                </a:solidFill>
                <a:latin typeface="Century Gothic" panose="020B0502020202020204" pitchFamily="34" charset="0"/>
              </a:defRPr>
            </a:lvl1pPr>
            <a:lvl2pPr marL="742950" indent="-285750">
              <a:spcBef>
                <a:spcPts val="1000"/>
              </a:spcBef>
              <a:buClr>
                <a:srgbClr val="8AD0D6"/>
              </a:buClr>
              <a:buSzPct val="80000"/>
              <a:buFont typeface="Wingdings 3" panose="05040102010807070707" pitchFamily="18" charset="2"/>
              <a:buChar char=""/>
              <a:defRPr>
                <a:solidFill>
                  <a:schemeClr val="tx1"/>
                </a:solidFill>
                <a:latin typeface="Century Gothic" panose="020B0502020202020204" pitchFamily="34" charset="0"/>
              </a:defRPr>
            </a:lvl2pPr>
            <a:lvl3pPr marL="1143000" indent="-228600">
              <a:spcBef>
                <a:spcPts val="1000"/>
              </a:spcBef>
              <a:buClr>
                <a:srgbClr val="8AD0D6"/>
              </a:buClr>
              <a:buSzPct val="80000"/>
              <a:buFont typeface="Wingdings 3" panose="05040102010807070707" pitchFamily="18" charset="2"/>
              <a:buChar char=""/>
              <a:defRPr sz="1600">
                <a:solidFill>
                  <a:schemeClr val="tx1"/>
                </a:solidFill>
                <a:latin typeface="Century Gothic" panose="020B0502020202020204" pitchFamily="34" charset="0"/>
              </a:defRPr>
            </a:lvl3pPr>
            <a:lvl4pPr marL="1600200" indent="-228600">
              <a:spcBef>
                <a:spcPts val="1000"/>
              </a:spcBef>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4pPr>
            <a:lvl5pPr marL="2057400" indent="-228600">
              <a:spcBef>
                <a:spcPts val="1000"/>
              </a:spcBef>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5pPr>
            <a:lvl6pPr marL="2514600" indent="-228600" defTabSz="457200" eaLnBrk="0" fontAlgn="base" hangingPunct="0">
              <a:spcBef>
                <a:spcPts val="1000"/>
              </a:spcBef>
              <a:spcAft>
                <a:spcPct val="0"/>
              </a:spcAft>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6pPr>
            <a:lvl7pPr marL="2971800" indent="-228600" defTabSz="457200" eaLnBrk="0" fontAlgn="base" hangingPunct="0">
              <a:spcBef>
                <a:spcPts val="1000"/>
              </a:spcBef>
              <a:spcAft>
                <a:spcPct val="0"/>
              </a:spcAft>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7pPr>
            <a:lvl8pPr marL="3429000" indent="-228600" defTabSz="457200" eaLnBrk="0" fontAlgn="base" hangingPunct="0">
              <a:spcBef>
                <a:spcPts val="1000"/>
              </a:spcBef>
              <a:spcAft>
                <a:spcPct val="0"/>
              </a:spcAft>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8pPr>
            <a:lvl9pPr marL="3886200" indent="-228600" defTabSz="457200" eaLnBrk="0" fontAlgn="base" hangingPunct="0">
              <a:spcBef>
                <a:spcPts val="1000"/>
              </a:spcBef>
              <a:spcAft>
                <a:spcPct val="0"/>
              </a:spcAft>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9pPr>
          </a:lstStyle>
          <a:p>
            <a:pPr>
              <a:spcBef>
                <a:spcPct val="0"/>
              </a:spcBef>
              <a:buClrTx/>
              <a:buSzTx/>
              <a:buFontTx/>
              <a:buNone/>
            </a:pPr>
            <a:r>
              <a:rPr lang="en-US" altLang="en-US" sz="900">
                <a:latin typeface="Calibri" panose="020F0502020204030204" pitchFamily="34" charset="0"/>
                <a:ea typeface="Calibri" panose="020F0502020204030204" pitchFamily="34" charset="0"/>
                <a:cs typeface="Times New Roman" panose="02020603050405020304" pitchFamily="18" charset="0"/>
              </a:rPr>
              <a:t>Annual Licensing and</a:t>
            </a:r>
            <a:r>
              <a:rPr lang="en-US" altLang="en-US" sz="1100">
                <a:latin typeface="Calibri" panose="020F0502020204030204" pitchFamily="34" charset="0"/>
                <a:ea typeface="Calibri" panose="020F0502020204030204" pitchFamily="34" charset="0"/>
                <a:cs typeface="Times New Roman" panose="02020603050405020304" pitchFamily="18" charset="0"/>
              </a:rPr>
              <a:t> </a:t>
            </a:r>
            <a:r>
              <a:rPr lang="en-US" altLang="en-US" sz="900">
                <a:latin typeface="Calibri" panose="020F0502020204030204" pitchFamily="34" charset="0"/>
                <a:ea typeface="Calibri" panose="020F0502020204030204" pitchFamily="34" charset="0"/>
                <a:cs typeface="Times New Roman" panose="02020603050405020304" pitchFamily="18" charset="0"/>
              </a:rPr>
              <a:t>permitting </a:t>
            </a:r>
            <a:endParaRPr lang="en-US" altLang="en-US" sz="300">
              <a:latin typeface="Corbel" panose="020B0503020204020204" pitchFamily="34" charset="0"/>
              <a:ea typeface="Calibri" panose="020F0502020204030204" pitchFamily="34" charset="0"/>
              <a:cs typeface="Times New Roman" panose="02020603050405020304" pitchFamily="18" charset="0"/>
            </a:endParaRPr>
          </a:p>
          <a:p>
            <a:pPr>
              <a:spcBef>
                <a:spcPct val="0"/>
              </a:spcBef>
              <a:buClrTx/>
              <a:buSzTx/>
              <a:buFontTx/>
              <a:buNone/>
            </a:pPr>
            <a:endParaRPr lang="en-US" altLang="en-US" sz="900">
              <a:latin typeface="Calibri" panose="020F0502020204030204" pitchFamily="34" charset="0"/>
              <a:ea typeface="Calibri" panose="020F0502020204030204" pitchFamily="34" charset="0"/>
              <a:cs typeface="Times New Roman" panose="02020603050405020304" pitchFamily="18" charset="0"/>
            </a:endParaRPr>
          </a:p>
          <a:p>
            <a:pPr>
              <a:spcBef>
                <a:spcPct val="0"/>
              </a:spcBef>
              <a:buClrTx/>
              <a:buSzTx/>
              <a:buFontTx/>
              <a:buNone/>
            </a:pPr>
            <a:r>
              <a:rPr lang="en-US" altLang="en-US" sz="900">
                <a:latin typeface="Calibri" panose="020F0502020204030204" pitchFamily="34" charset="0"/>
                <a:ea typeface="Calibri" panose="020F0502020204030204" pitchFamily="34" charset="0"/>
                <a:cs typeface="Times New Roman" panose="02020603050405020304" pitchFamily="18" charset="0"/>
              </a:rPr>
              <a:t>Annual routine and follow up inspections</a:t>
            </a:r>
            <a:endParaRPr lang="en-US" altLang="en-US" sz="300">
              <a:latin typeface="Corbel" panose="020B0503020204020204" pitchFamily="34" charset="0"/>
              <a:ea typeface="Calibri" panose="020F0502020204030204" pitchFamily="34" charset="0"/>
              <a:cs typeface="Times New Roman" panose="02020603050405020304" pitchFamily="18" charset="0"/>
            </a:endParaRPr>
          </a:p>
          <a:p>
            <a:pPr>
              <a:spcBef>
                <a:spcPct val="0"/>
              </a:spcBef>
              <a:buClrTx/>
              <a:buSzTx/>
              <a:buFontTx/>
              <a:buNone/>
            </a:pPr>
            <a:endParaRPr lang="en-US" altLang="en-US" sz="900">
              <a:latin typeface="Calibri" panose="020F0502020204030204" pitchFamily="34" charset="0"/>
              <a:ea typeface="Calibri" panose="020F0502020204030204" pitchFamily="34" charset="0"/>
              <a:cs typeface="Times New Roman" panose="02020603050405020304" pitchFamily="18" charset="0"/>
            </a:endParaRPr>
          </a:p>
          <a:p>
            <a:pPr>
              <a:spcBef>
                <a:spcPct val="0"/>
              </a:spcBef>
              <a:buClrTx/>
              <a:buSzTx/>
              <a:buFontTx/>
              <a:buNone/>
            </a:pPr>
            <a:r>
              <a:rPr lang="en-US" altLang="en-US" sz="900">
                <a:latin typeface="Calibri" panose="020F0502020204030204" pitchFamily="34" charset="0"/>
                <a:ea typeface="Calibri" panose="020F0502020204030204" pitchFamily="34" charset="0"/>
                <a:cs typeface="Times New Roman" panose="02020603050405020304" pitchFamily="18" charset="0"/>
              </a:rPr>
              <a:t>Food Service complaints &amp; Investigation</a:t>
            </a:r>
            <a:endParaRPr lang="en-US" altLang="en-US" sz="300">
              <a:latin typeface="Corbel" panose="020B0503020204020204" pitchFamily="34" charset="0"/>
              <a:ea typeface="Calibri" panose="020F0502020204030204" pitchFamily="34" charset="0"/>
              <a:cs typeface="Times New Roman" panose="02020603050405020304" pitchFamily="18" charset="0"/>
            </a:endParaRPr>
          </a:p>
          <a:p>
            <a:pPr>
              <a:spcBef>
                <a:spcPct val="0"/>
              </a:spcBef>
              <a:buClrTx/>
              <a:buSzTx/>
              <a:buFontTx/>
              <a:buNone/>
            </a:pPr>
            <a:endParaRPr lang="en-US" altLang="en-US" sz="900">
              <a:latin typeface="Calibri" panose="020F0502020204030204" pitchFamily="34" charset="0"/>
              <a:ea typeface="Calibri" panose="020F0502020204030204" pitchFamily="34" charset="0"/>
              <a:cs typeface="Times New Roman" panose="02020603050405020304" pitchFamily="18" charset="0"/>
            </a:endParaRPr>
          </a:p>
          <a:p>
            <a:pPr>
              <a:spcBef>
                <a:spcPct val="0"/>
              </a:spcBef>
              <a:buClrTx/>
              <a:buSzTx/>
              <a:buFontTx/>
              <a:buNone/>
            </a:pPr>
            <a:r>
              <a:rPr lang="en-US" altLang="en-US" sz="900">
                <a:latin typeface="Calibri" panose="020F0502020204030204" pitchFamily="34" charset="0"/>
                <a:ea typeface="Calibri" panose="020F0502020204030204" pitchFamily="34" charset="0"/>
                <a:cs typeface="Times New Roman" panose="02020603050405020304" pitchFamily="18" charset="0"/>
              </a:rPr>
              <a:t>Food Poisoning/Foodborne illness investigation and control</a:t>
            </a:r>
            <a:endParaRPr lang="en-US" altLang="en-US" sz="300">
              <a:latin typeface="Corbel" panose="020B0503020204020204" pitchFamily="34" charset="0"/>
              <a:ea typeface="Calibri" panose="020F0502020204030204" pitchFamily="34" charset="0"/>
              <a:cs typeface="Times New Roman" panose="02020603050405020304" pitchFamily="18" charset="0"/>
            </a:endParaRPr>
          </a:p>
          <a:p>
            <a:pPr>
              <a:spcBef>
                <a:spcPct val="0"/>
              </a:spcBef>
              <a:buClrTx/>
              <a:buSzTx/>
              <a:buFontTx/>
              <a:buNone/>
            </a:pPr>
            <a:endParaRPr lang="en-US" altLang="en-US" sz="900">
              <a:latin typeface="Calibri" panose="020F0502020204030204" pitchFamily="34" charset="0"/>
              <a:ea typeface="Calibri" panose="020F0502020204030204" pitchFamily="34" charset="0"/>
              <a:cs typeface="Times New Roman" panose="02020603050405020304" pitchFamily="18" charset="0"/>
            </a:endParaRPr>
          </a:p>
          <a:p>
            <a:pPr>
              <a:spcBef>
                <a:spcPct val="0"/>
              </a:spcBef>
              <a:buClrTx/>
              <a:buSzTx/>
              <a:buFontTx/>
              <a:buNone/>
            </a:pPr>
            <a:r>
              <a:rPr lang="en-US" altLang="en-US" sz="900">
                <a:latin typeface="Calibri" panose="020F0502020204030204" pitchFamily="34" charset="0"/>
                <a:ea typeface="Calibri" panose="020F0502020204030204" pitchFamily="34" charset="0"/>
                <a:cs typeface="Times New Roman" panose="02020603050405020304" pitchFamily="18" charset="0"/>
              </a:rPr>
              <a:t>Frozen Dessert Quality bacteria Control</a:t>
            </a:r>
            <a:endParaRPr lang="en-US" altLang="en-US" sz="300">
              <a:latin typeface="Corbel" panose="020B0503020204020204" pitchFamily="34" charset="0"/>
              <a:ea typeface="Calibri" panose="020F0502020204030204" pitchFamily="34" charset="0"/>
              <a:cs typeface="Times New Roman" panose="02020603050405020304" pitchFamily="18" charset="0"/>
            </a:endParaRPr>
          </a:p>
          <a:p>
            <a:pPr>
              <a:spcBef>
                <a:spcPct val="0"/>
              </a:spcBef>
              <a:buClrTx/>
              <a:buSzTx/>
              <a:buFontTx/>
              <a:buNone/>
            </a:pPr>
            <a:endParaRPr lang="en-US" altLang="en-US" sz="900">
              <a:latin typeface="Calibri" panose="020F0502020204030204" pitchFamily="34" charset="0"/>
              <a:ea typeface="Calibri" panose="020F0502020204030204" pitchFamily="34" charset="0"/>
              <a:cs typeface="Times New Roman" panose="02020603050405020304" pitchFamily="18" charset="0"/>
            </a:endParaRPr>
          </a:p>
          <a:p>
            <a:pPr>
              <a:spcBef>
                <a:spcPct val="0"/>
              </a:spcBef>
              <a:buClrTx/>
              <a:buSzTx/>
              <a:buFontTx/>
              <a:buNone/>
            </a:pPr>
            <a:r>
              <a:rPr lang="en-US" altLang="en-US" sz="900">
                <a:latin typeface="Calibri" panose="020F0502020204030204" pitchFamily="34" charset="0"/>
                <a:ea typeface="Calibri" panose="020F0502020204030204" pitchFamily="34" charset="0"/>
                <a:cs typeface="Times New Roman" panose="02020603050405020304" pitchFamily="18" charset="0"/>
              </a:rPr>
              <a:t>Food Code Binder updates &amp; compliance </a:t>
            </a:r>
            <a:endParaRPr lang="en-US" altLang="en-US" sz="300">
              <a:latin typeface="Corbel" panose="020B0503020204020204" pitchFamily="34" charset="0"/>
              <a:ea typeface="Calibri" panose="020F0502020204030204" pitchFamily="34" charset="0"/>
              <a:cs typeface="Times New Roman" panose="02020603050405020304" pitchFamily="18" charset="0"/>
            </a:endParaRPr>
          </a:p>
          <a:p>
            <a:pPr>
              <a:spcBef>
                <a:spcPct val="0"/>
              </a:spcBef>
              <a:buClrTx/>
              <a:buSzTx/>
              <a:buFontTx/>
              <a:buNone/>
            </a:pPr>
            <a:endParaRPr lang="en-US" altLang="en-US" sz="900">
              <a:latin typeface="Calibri" panose="020F0502020204030204" pitchFamily="34" charset="0"/>
              <a:ea typeface="Calibri" panose="020F0502020204030204" pitchFamily="34" charset="0"/>
              <a:cs typeface="Times New Roman" panose="02020603050405020304" pitchFamily="18" charset="0"/>
            </a:endParaRPr>
          </a:p>
          <a:p>
            <a:pPr>
              <a:spcBef>
                <a:spcPct val="0"/>
              </a:spcBef>
              <a:buClrTx/>
              <a:buSzTx/>
              <a:buFontTx/>
              <a:buNone/>
            </a:pPr>
            <a:r>
              <a:rPr lang="en-US" altLang="en-US" sz="900">
                <a:latin typeface="Calibri" panose="020F0502020204030204" pitchFamily="34" charset="0"/>
                <a:ea typeface="Calibri" panose="020F0502020204030204" pitchFamily="34" charset="0"/>
                <a:cs typeface="Times New Roman" panose="02020603050405020304" pitchFamily="18" charset="0"/>
              </a:rPr>
              <a:t>Food Recalls and Alerts </a:t>
            </a:r>
            <a:endParaRPr lang="en-US" altLang="en-US" sz="300">
              <a:latin typeface="Corbel" panose="020B0503020204020204" pitchFamily="34" charset="0"/>
              <a:ea typeface="Calibri" panose="020F0502020204030204" pitchFamily="34" charset="0"/>
              <a:cs typeface="Times New Roman" panose="02020603050405020304" pitchFamily="18" charset="0"/>
            </a:endParaRPr>
          </a:p>
          <a:p>
            <a:pPr>
              <a:spcBef>
                <a:spcPct val="0"/>
              </a:spcBef>
              <a:buClrTx/>
              <a:buSzTx/>
              <a:buFontTx/>
              <a:buNone/>
            </a:pPr>
            <a:endParaRPr lang="en-US" altLang="en-US" sz="900">
              <a:latin typeface="Calibri" panose="020F0502020204030204" pitchFamily="34" charset="0"/>
              <a:ea typeface="Calibri" panose="020F0502020204030204" pitchFamily="34" charset="0"/>
              <a:cs typeface="Times New Roman" panose="02020603050405020304" pitchFamily="18" charset="0"/>
            </a:endParaRPr>
          </a:p>
          <a:p>
            <a:pPr>
              <a:spcBef>
                <a:spcPct val="0"/>
              </a:spcBef>
              <a:buClrTx/>
              <a:buSzTx/>
              <a:buFontTx/>
              <a:buNone/>
            </a:pPr>
            <a:r>
              <a:rPr lang="en-US" altLang="en-US" sz="900">
                <a:latin typeface="Calibri" panose="020F0502020204030204" pitchFamily="34" charset="0"/>
                <a:ea typeface="Calibri" panose="020F0502020204030204" pitchFamily="34" charset="0"/>
                <a:cs typeface="Times New Roman" panose="02020603050405020304" pitchFamily="18" charset="0"/>
              </a:rPr>
              <a:t>Food Allergen Awareness </a:t>
            </a:r>
            <a:endParaRPr lang="en-US" altLang="en-US" sz="300">
              <a:latin typeface="Corbel" panose="020B0503020204020204" pitchFamily="34" charset="0"/>
              <a:ea typeface="Calibri" panose="020F0502020204030204" pitchFamily="34" charset="0"/>
              <a:cs typeface="Times New Roman" panose="02020603050405020304" pitchFamily="18" charset="0"/>
            </a:endParaRPr>
          </a:p>
          <a:p>
            <a:pPr>
              <a:spcBef>
                <a:spcPct val="0"/>
              </a:spcBef>
              <a:buClrTx/>
              <a:buSzTx/>
              <a:buFontTx/>
              <a:buNone/>
            </a:pPr>
            <a:r>
              <a:rPr lang="en-US" altLang="en-US" sz="900">
                <a:latin typeface="Calibri" panose="020F0502020204030204" pitchFamily="34" charset="0"/>
                <a:ea typeface="Calibri" panose="020F0502020204030204" pitchFamily="34" charset="0"/>
                <a:cs typeface="Times New Roman" panose="02020603050405020304" pitchFamily="18" charset="0"/>
              </a:rPr>
              <a:t>Food Protection manager Certification Program </a:t>
            </a:r>
            <a:endParaRPr lang="en-US" altLang="en-US" sz="300">
              <a:latin typeface="Corbel" panose="020B0503020204020204" pitchFamily="34" charset="0"/>
              <a:ea typeface="Calibri" panose="020F0502020204030204" pitchFamily="34" charset="0"/>
              <a:cs typeface="Times New Roman" panose="02020603050405020304" pitchFamily="18" charset="0"/>
            </a:endParaRPr>
          </a:p>
          <a:p>
            <a:pPr>
              <a:spcBef>
                <a:spcPct val="0"/>
              </a:spcBef>
              <a:buClrTx/>
              <a:buSzTx/>
              <a:buFontTx/>
              <a:buNone/>
            </a:pPr>
            <a:endParaRPr lang="en-US" altLang="en-US" sz="1800">
              <a:latin typeface="Corbel" panose="020B0503020204020204" pitchFamily="34" charset="0"/>
              <a:ea typeface="Calibri" panose="020F0502020204030204" pitchFamily="34" charset="0"/>
              <a:cs typeface="Times New Roman" panose="02020603050405020304" pitchFamily="18" charset="0"/>
            </a:endParaRPr>
          </a:p>
        </p:txBody>
      </p:sp>
      <p:sp>
        <p:nvSpPr>
          <p:cNvPr id="13316" name="Rectangle 3"/>
          <p:cNvSpPr>
            <a:spLocks noChangeArrowheads="1"/>
          </p:cNvSpPr>
          <p:nvPr/>
        </p:nvSpPr>
        <p:spPr bwMode="auto">
          <a:xfrm>
            <a:off x="4127500" y="231775"/>
            <a:ext cx="942975" cy="361950"/>
          </a:xfrm>
          <a:prstGeom prst="rect">
            <a:avLst/>
          </a:prstGeom>
          <a:solidFill>
            <a:srgbClr val="5B9BD5"/>
          </a:solidFill>
          <a:ln w="12700">
            <a:solidFill>
              <a:srgbClr val="41719C"/>
            </a:solidFill>
            <a:miter lim="800000"/>
            <a:headEnd/>
            <a:tailEnd/>
          </a:ln>
        </p:spPr>
        <p:txBody>
          <a:bodyPr anchor="ctr"/>
          <a:lstStyle>
            <a:lvl1pPr>
              <a:spcBef>
                <a:spcPts val="1000"/>
              </a:spcBef>
              <a:buClr>
                <a:srgbClr val="8AD0D6"/>
              </a:buClr>
              <a:buSzPct val="80000"/>
              <a:buFont typeface="Wingdings 3" panose="05040102010807070707" pitchFamily="18" charset="2"/>
              <a:buChar char=""/>
              <a:defRPr sz="2000">
                <a:solidFill>
                  <a:schemeClr val="tx1"/>
                </a:solidFill>
                <a:latin typeface="Century Gothic" panose="020B0502020202020204" pitchFamily="34" charset="0"/>
              </a:defRPr>
            </a:lvl1pPr>
            <a:lvl2pPr marL="742950" indent="-285750">
              <a:spcBef>
                <a:spcPts val="1000"/>
              </a:spcBef>
              <a:buClr>
                <a:srgbClr val="8AD0D6"/>
              </a:buClr>
              <a:buSzPct val="80000"/>
              <a:buFont typeface="Wingdings 3" panose="05040102010807070707" pitchFamily="18" charset="2"/>
              <a:buChar char=""/>
              <a:defRPr>
                <a:solidFill>
                  <a:schemeClr val="tx1"/>
                </a:solidFill>
                <a:latin typeface="Century Gothic" panose="020B0502020202020204" pitchFamily="34" charset="0"/>
              </a:defRPr>
            </a:lvl2pPr>
            <a:lvl3pPr marL="1143000" indent="-228600">
              <a:spcBef>
                <a:spcPts val="1000"/>
              </a:spcBef>
              <a:buClr>
                <a:srgbClr val="8AD0D6"/>
              </a:buClr>
              <a:buSzPct val="80000"/>
              <a:buFont typeface="Wingdings 3" panose="05040102010807070707" pitchFamily="18" charset="2"/>
              <a:buChar char=""/>
              <a:defRPr sz="1600">
                <a:solidFill>
                  <a:schemeClr val="tx1"/>
                </a:solidFill>
                <a:latin typeface="Century Gothic" panose="020B0502020202020204" pitchFamily="34" charset="0"/>
              </a:defRPr>
            </a:lvl3pPr>
            <a:lvl4pPr marL="1600200" indent="-228600">
              <a:spcBef>
                <a:spcPts val="1000"/>
              </a:spcBef>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4pPr>
            <a:lvl5pPr marL="2057400" indent="-228600">
              <a:spcBef>
                <a:spcPts val="1000"/>
              </a:spcBef>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5pPr>
            <a:lvl6pPr marL="2514600" indent="-228600" defTabSz="457200" eaLnBrk="0" fontAlgn="base" hangingPunct="0">
              <a:spcBef>
                <a:spcPts val="1000"/>
              </a:spcBef>
              <a:spcAft>
                <a:spcPct val="0"/>
              </a:spcAft>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6pPr>
            <a:lvl7pPr marL="2971800" indent="-228600" defTabSz="457200" eaLnBrk="0" fontAlgn="base" hangingPunct="0">
              <a:spcBef>
                <a:spcPts val="1000"/>
              </a:spcBef>
              <a:spcAft>
                <a:spcPct val="0"/>
              </a:spcAft>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7pPr>
            <a:lvl8pPr marL="3429000" indent="-228600" defTabSz="457200" eaLnBrk="0" fontAlgn="base" hangingPunct="0">
              <a:spcBef>
                <a:spcPts val="1000"/>
              </a:spcBef>
              <a:spcAft>
                <a:spcPct val="0"/>
              </a:spcAft>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8pPr>
            <a:lvl9pPr marL="3886200" indent="-228600" defTabSz="457200" eaLnBrk="0" fontAlgn="base" hangingPunct="0">
              <a:spcBef>
                <a:spcPts val="1000"/>
              </a:spcBef>
              <a:spcAft>
                <a:spcPct val="0"/>
              </a:spcAft>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9pPr>
          </a:lstStyle>
          <a:p>
            <a:pPr algn="ctr">
              <a:spcBef>
                <a:spcPct val="0"/>
              </a:spcBef>
              <a:buClrTx/>
              <a:buSzTx/>
              <a:buFontTx/>
              <a:buNone/>
            </a:pPr>
            <a:r>
              <a:rPr lang="en-US" altLang="en-US" sz="800">
                <a:solidFill>
                  <a:srgbClr val="FFFFFF"/>
                </a:solidFill>
                <a:latin typeface="Calibri" panose="020F0502020204030204" pitchFamily="34" charset="0"/>
                <a:ea typeface="Calibri" panose="020F0502020204030204" pitchFamily="34" charset="0"/>
                <a:cs typeface="Times New Roman" panose="02020603050405020304" pitchFamily="18" charset="0"/>
              </a:rPr>
              <a:t>Community Sanitation  </a:t>
            </a:r>
            <a:endParaRPr lang="en-US" altLang="en-US" sz="1800">
              <a:latin typeface="Corbel" panose="020B0503020204020204" pitchFamily="34" charset="0"/>
              <a:ea typeface="Calibri" panose="020F0502020204030204" pitchFamily="34" charset="0"/>
              <a:cs typeface="Times New Roman" panose="02020603050405020304" pitchFamily="18" charset="0"/>
            </a:endParaRPr>
          </a:p>
        </p:txBody>
      </p:sp>
      <p:sp>
        <p:nvSpPr>
          <p:cNvPr id="13317" name="Flowchart: Process 4"/>
          <p:cNvSpPr>
            <a:spLocks noChangeArrowheads="1"/>
          </p:cNvSpPr>
          <p:nvPr/>
        </p:nvSpPr>
        <p:spPr bwMode="auto">
          <a:xfrm>
            <a:off x="4141788" y="673100"/>
            <a:ext cx="914400" cy="5440363"/>
          </a:xfrm>
          <a:prstGeom prst="flowChartProcess">
            <a:avLst/>
          </a:prstGeom>
          <a:solidFill>
            <a:srgbClr val="5B9BD5"/>
          </a:solidFill>
          <a:ln w="12700">
            <a:solidFill>
              <a:srgbClr val="41719C"/>
            </a:solidFill>
            <a:miter lim="800000"/>
            <a:headEnd/>
            <a:tailEnd/>
          </a:ln>
        </p:spPr>
        <p:txBody>
          <a:bodyPr anchor="ctr"/>
          <a:lstStyle>
            <a:lvl1pPr>
              <a:spcBef>
                <a:spcPts val="1000"/>
              </a:spcBef>
              <a:buClr>
                <a:srgbClr val="8AD0D6"/>
              </a:buClr>
              <a:buSzPct val="80000"/>
              <a:buFont typeface="Wingdings 3" panose="05040102010807070707" pitchFamily="18" charset="2"/>
              <a:buChar char=""/>
              <a:defRPr sz="2000">
                <a:solidFill>
                  <a:schemeClr val="tx1"/>
                </a:solidFill>
                <a:latin typeface="Century Gothic" panose="020B0502020202020204" pitchFamily="34" charset="0"/>
              </a:defRPr>
            </a:lvl1pPr>
            <a:lvl2pPr marL="742950" indent="-285750">
              <a:spcBef>
                <a:spcPts val="1000"/>
              </a:spcBef>
              <a:buClr>
                <a:srgbClr val="8AD0D6"/>
              </a:buClr>
              <a:buSzPct val="80000"/>
              <a:buFont typeface="Wingdings 3" panose="05040102010807070707" pitchFamily="18" charset="2"/>
              <a:buChar char=""/>
              <a:defRPr>
                <a:solidFill>
                  <a:schemeClr val="tx1"/>
                </a:solidFill>
                <a:latin typeface="Century Gothic" panose="020B0502020202020204" pitchFamily="34" charset="0"/>
              </a:defRPr>
            </a:lvl2pPr>
            <a:lvl3pPr marL="1143000" indent="-228600">
              <a:spcBef>
                <a:spcPts val="1000"/>
              </a:spcBef>
              <a:buClr>
                <a:srgbClr val="8AD0D6"/>
              </a:buClr>
              <a:buSzPct val="80000"/>
              <a:buFont typeface="Wingdings 3" panose="05040102010807070707" pitchFamily="18" charset="2"/>
              <a:buChar char=""/>
              <a:defRPr sz="1600">
                <a:solidFill>
                  <a:schemeClr val="tx1"/>
                </a:solidFill>
                <a:latin typeface="Century Gothic" panose="020B0502020202020204" pitchFamily="34" charset="0"/>
              </a:defRPr>
            </a:lvl3pPr>
            <a:lvl4pPr marL="1600200" indent="-228600">
              <a:spcBef>
                <a:spcPts val="1000"/>
              </a:spcBef>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4pPr>
            <a:lvl5pPr marL="2057400" indent="-228600">
              <a:spcBef>
                <a:spcPts val="1000"/>
              </a:spcBef>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5pPr>
            <a:lvl6pPr marL="2514600" indent="-228600" defTabSz="457200" eaLnBrk="0" fontAlgn="base" hangingPunct="0">
              <a:spcBef>
                <a:spcPts val="1000"/>
              </a:spcBef>
              <a:spcAft>
                <a:spcPct val="0"/>
              </a:spcAft>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6pPr>
            <a:lvl7pPr marL="2971800" indent="-228600" defTabSz="457200" eaLnBrk="0" fontAlgn="base" hangingPunct="0">
              <a:spcBef>
                <a:spcPts val="1000"/>
              </a:spcBef>
              <a:spcAft>
                <a:spcPct val="0"/>
              </a:spcAft>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7pPr>
            <a:lvl8pPr marL="3429000" indent="-228600" defTabSz="457200" eaLnBrk="0" fontAlgn="base" hangingPunct="0">
              <a:spcBef>
                <a:spcPts val="1000"/>
              </a:spcBef>
              <a:spcAft>
                <a:spcPct val="0"/>
              </a:spcAft>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8pPr>
            <a:lvl9pPr marL="3886200" indent="-228600" defTabSz="457200" eaLnBrk="0" fontAlgn="base" hangingPunct="0">
              <a:spcBef>
                <a:spcPts val="1000"/>
              </a:spcBef>
              <a:spcAft>
                <a:spcPct val="0"/>
              </a:spcAft>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9pPr>
          </a:lstStyle>
          <a:p>
            <a:pPr>
              <a:spcBef>
                <a:spcPct val="0"/>
              </a:spcBef>
              <a:buClrTx/>
              <a:buSzTx/>
              <a:buFontTx/>
              <a:buNone/>
            </a:pPr>
            <a:r>
              <a:rPr lang="en-US" altLang="en-US" sz="900">
                <a:solidFill>
                  <a:srgbClr val="FFFFFF"/>
                </a:solidFill>
                <a:latin typeface="Calibri" panose="020F0502020204030204" pitchFamily="34" charset="0"/>
                <a:ea typeface="Calibri" panose="020F0502020204030204" pitchFamily="34" charset="0"/>
                <a:cs typeface="Times New Roman" panose="02020603050405020304" pitchFamily="18" charset="0"/>
              </a:rPr>
              <a:t>Burial &amp; Cremation Permits</a:t>
            </a:r>
          </a:p>
          <a:p>
            <a:pPr>
              <a:spcBef>
                <a:spcPct val="0"/>
              </a:spcBef>
              <a:buClrTx/>
              <a:buSzTx/>
              <a:buFontTx/>
              <a:buNone/>
            </a:pPr>
            <a:endParaRPr lang="en-US" altLang="en-US" sz="300">
              <a:latin typeface="Corbel" panose="020B0503020204020204" pitchFamily="34" charset="0"/>
              <a:ea typeface="Calibri" panose="020F0502020204030204" pitchFamily="34" charset="0"/>
              <a:cs typeface="Times New Roman" panose="02020603050405020304" pitchFamily="18" charset="0"/>
            </a:endParaRPr>
          </a:p>
          <a:p>
            <a:pPr>
              <a:spcBef>
                <a:spcPct val="0"/>
              </a:spcBef>
              <a:buClrTx/>
              <a:buSzTx/>
              <a:buFontTx/>
              <a:buNone/>
            </a:pPr>
            <a:r>
              <a:rPr lang="en-US" altLang="en-US" sz="900">
                <a:solidFill>
                  <a:srgbClr val="FFFFFF"/>
                </a:solidFill>
                <a:latin typeface="Calibri" panose="020F0502020204030204" pitchFamily="34" charset="0"/>
                <a:ea typeface="Calibri" panose="020F0502020204030204" pitchFamily="34" charset="0"/>
                <a:cs typeface="Times New Roman" panose="02020603050405020304" pitchFamily="18" charset="0"/>
              </a:rPr>
              <a:t>Housing Inspections and complaints </a:t>
            </a:r>
          </a:p>
          <a:p>
            <a:pPr>
              <a:spcBef>
                <a:spcPct val="0"/>
              </a:spcBef>
              <a:buClrTx/>
              <a:buSzTx/>
              <a:buFontTx/>
              <a:buNone/>
            </a:pPr>
            <a:endParaRPr lang="en-US" altLang="en-US" sz="300">
              <a:latin typeface="Corbel" panose="020B0503020204020204" pitchFamily="34" charset="0"/>
              <a:ea typeface="Calibri" panose="020F0502020204030204" pitchFamily="34" charset="0"/>
              <a:cs typeface="Times New Roman" panose="02020603050405020304" pitchFamily="18" charset="0"/>
            </a:endParaRPr>
          </a:p>
          <a:p>
            <a:pPr>
              <a:spcBef>
                <a:spcPct val="0"/>
              </a:spcBef>
              <a:buClrTx/>
              <a:buSzTx/>
              <a:buFontTx/>
              <a:buNone/>
            </a:pPr>
            <a:r>
              <a:rPr lang="en-US" altLang="en-US" sz="900">
                <a:solidFill>
                  <a:srgbClr val="FFFFFF"/>
                </a:solidFill>
                <a:latin typeface="Calibri" panose="020F0502020204030204" pitchFamily="34" charset="0"/>
                <a:ea typeface="Calibri" panose="020F0502020204030204" pitchFamily="34" charset="0"/>
                <a:cs typeface="Times New Roman" panose="02020603050405020304" pitchFamily="18" charset="0"/>
              </a:rPr>
              <a:t>Annual Licensing and inspections of Swimming Pool Inspections </a:t>
            </a:r>
            <a:endParaRPr lang="en-US" altLang="en-US" sz="300">
              <a:latin typeface="Corbel" panose="020B0503020204020204" pitchFamily="34" charset="0"/>
              <a:ea typeface="Calibri" panose="020F0502020204030204" pitchFamily="34" charset="0"/>
              <a:cs typeface="Times New Roman" panose="02020603050405020304" pitchFamily="18" charset="0"/>
            </a:endParaRPr>
          </a:p>
          <a:p>
            <a:pPr>
              <a:spcBef>
                <a:spcPct val="0"/>
              </a:spcBef>
              <a:buClrTx/>
              <a:buSzTx/>
              <a:buFontTx/>
              <a:buNone/>
            </a:pPr>
            <a:endParaRPr lang="en-US" altLang="en-US" sz="900">
              <a:solidFill>
                <a:srgbClr val="FFFFFF"/>
              </a:solidFill>
              <a:latin typeface="Calibri" panose="020F0502020204030204" pitchFamily="34" charset="0"/>
              <a:ea typeface="Calibri" panose="020F0502020204030204" pitchFamily="34" charset="0"/>
              <a:cs typeface="Times New Roman" panose="02020603050405020304" pitchFamily="18" charset="0"/>
            </a:endParaRPr>
          </a:p>
          <a:p>
            <a:pPr>
              <a:spcBef>
                <a:spcPct val="0"/>
              </a:spcBef>
              <a:buClrTx/>
              <a:buSzTx/>
              <a:buFontTx/>
              <a:buNone/>
            </a:pPr>
            <a:r>
              <a:rPr lang="en-US" altLang="en-US" sz="900">
                <a:solidFill>
                  <a:srgbClr val="FFFFFF"/>
                </a:solidFill>
                <a:latin typeface="Calibri" panose="020F0502020204030204" pitchFamily="34" charset="0"/>
                <a:ea typeface="Calibri" panose="020F0502020204030204" pitchFamily="34" charset="0"/>
                <a:cs typeface="Times New Roman" panose="02020603050405020304" pitchFamily="18" charset="0"/>
              </a:rPr>
              <a:t>Annual </a:t>
            </a:r>
          </a:p>
          <a:p>
            <a:pPr>
              <a:spcBef>
                <a:spcPct val="0"/>
              </a:spcBef>
              <a:buClrTx/>
              <a:buSzTx/>
              <a:buFontTx/>
              <a:buNone/>
            </a:pPr>
            <a:r>
              <a:rPr lang="en-US" altLang="en-US" sz="900">
                <a:solidFill>
                  <a:srgbClr val="FFFFFF"/>
                </a:solidFill>
                <a:latin typeface="Calibri" panose="020F0502020204030204" pitchFamily="34" charset="0"/>
                <a:ea typeface="Calibri" panose="020F0502020204030204" pitchFamily="34" charset="0"/>
                <a:cs typeface="Times New Roman" panose="02020603050405020304" pitchFamily="18" charset="0"/>
              </a:rPr>
              <a:t>Licensing &amp; Inspections of Recreation Camps for Children</a:t>
            </a:r>
            <a:endParaRPr lang="en-US" altLang="en-US" sz="300">
              <a:latin typeface="Corbel" panose="020B0503020204020204" pitchFamily="34" charset="0"/>
              <a:ea typeface="Calibri" panose="020F0502020204030204" pitchFamily="34" charset="0"/>
              <a:cs typeface="Times New Roman" panose="02020603050405020304" pitchFamily="18" charset="0"/>
            </a:endParaRPr>
          </a:p>
          <a:p>
            <a:pPr>
              <a:spcBef>
                <a:spcPct val="0"/>
              </a:spcBef>
              <a:buClrTx/>
              <a:buSzTx/>
              <a:buFontTx/>
              <a:buNone/>
            </a:pPr>
            <a:endParaRPr lang="en-US" altLang="en-US" sz="900">
              <a:solidFill>
                <a:srgbClr val="FFFFFF"/>
              </a:solidFill>
              <a:latin typeface="Calibri" panose="020F0502020204030204" pitchFamily="34" charset="0"/>
              <a:ea typeface="Calibri" panose="020F0502020204030204" pitchFamily="34" charset="0"/>
              <a:cs typeface="Times New Roman" panose="02020603050405020304" pitchFamily="18" charset="0"/>
            </a:endParaRPr>
          </a:p>
          <a:p>
            <a:pPr>
              <a:spcBef>
                <a:spcPct val="0"/>
              </a:spcBef>
              <a:buClrTx/>
              <a:buSzTx/>
              <a:buFontTx/>
              <a:buNone/>
            </a:pPr>
            <a:r>
              <a:rPr lang="en-US" altLang="en-US" sz="900">
                <a:solidFill>
                  <a:srgbClr val="FFFFFF"/>
                </a:solidFill>
                <a:latin typeface="Calibri" panose="020F0502020204030204" pitchFamily="34" charset="0"/>
                <a:ea typeface="Calibri" panose="020F0502020204030204" pitchFamily="34" charset="0"/>
                <a:cs typeface="Times New Roman" panose="02020603050405020304" pitchFamily="18" charset="0"/>
              </a:rPr>
              <a:t>Annual Licensing and Inspection Tanning Salon</a:t>
            </a:r>
            <a:endParaRPr lang="en-US" altLang="en-US" sz="300">
              <a:latin typeface="Corbel" panose="020B0503020204020204" pitchFamily="34" charset="0"/>
              <a:ea typeface="Calibri" panose="020F0502020204030204" pitchFamily="34" charset="0"/>
              <a:cs typeface="Times New Roman" panose="02020603050405020304" pitchFamily="18" charset="0"/>
            </a:endParaRPr>
          </a:p>
          <a:p>
            <a:pPr>
              <a:spcBef>
                <a:spcPct val="0"/>
              </a:spcBef>
              <a:buClrTx/>
              <a:buSzTx/>
              <a:buFontTx/>
              <a:buNone/>
            </a:pPr>
            <a:r>
              <a:rPr lang="en-US" altLang="en-US" sz="900">
                <a:solidFill>
                  <a:srgbClr val="FFFFFF"/>
                </a:solidFill>
                <a:latin typeface="Calibri" panose="020F0502020204030204" pitchFamily="34" charset="0"/>
                <a:ea typeface="Calibri" panose="020F0502020204030204" pitchFamily="34" charset="0"/>
                <a:cs typeface="Times New Roman" panose="02020603050405020304" pitchFamily="18" charset="0"/>
              </a:rPr>
              <a:t>Body Art </a:t>
            </a:r>
          </a:p>
          <a:p>
            <a:pPr>
              <a:spcBef>
                <a:spcPct val="0"/>
              </a:spcBef>
              <a:buClrTx/>
              <a:buSzTx/>
              <a:buFontTx/>
              <a:buNone/>
            </a:pPr>
            <a:endParaRPr lang="en-US" altLang="en-US" sz="900">
              <a:solidFill>
                <a:srgbClr val="FFFFFF"/>
              </a:solidFill>
              <a:latin typeface="Calibri" panose="020F0502020204030204" pitchFamily="34" charset="0"/>
              <a:ea typeface="Calibri" panose="020F0502020204030204" pitchFamily="34" charset="0"/>
              <a:cs typeface="Times New Roman" panose="02020603050405020304" pitchFamily="18" charset="0"/>
            </a:endParaRPr>
          </a:p>
          <a:p>
            <a:pPr>
              <a:spcBef>
                <a:spcPct val="0"/>
              </a:spcBef>
              <a:buClrTx/>
              <a:buSzTx/>
              <a:buFontTx/>
              <a:buNone/>
            </a:pPr>
            <a:r>
              <a:rPr lang="en-US" altLang="en-US" sz="900">
                <a:solidFill>
                  <a:srgbClr val="FFFFFF"/>
                </a:solidFill>
                <a:latin typeface="Calibri" panose="020F0502020204030204" pitchFamily="34" charset="0"/>
                <a:ea typeface="Calibri" panose="020F0502020204030204" pitchFamily="34" charset="0"/>
                <a:cs typeface="Times New Roman" panose="02020603050405020304" pitchFamily="18" charset="0"/>
              </a:rPr>
              <a:t>Licensing &amp; Inspections </a:t>
            </a:r>
            <a:endParaRPr lang="en-US" altLang="en-US" sz="300">
              <a:latin typeface="Corbel" panose="020B0503020204020204" pitchFamily="34" charset="0"/>
              <a:ea typeface="Calibri" panose="020F0502020204030204" pitchFamily="34" charset="0"/>
              <a:cs typeface="Times New Roman" panose="02020603050405020304" pitchFamily="18" charset="0"/>
            </a:endParaRPr>
          </a:p>
          <a:p>
            <a:pPr>
              <a:spcBef>
                <a:spcPct val="0"/>
              </a:spcBef>
              <a:buClrTx/>
              <a:buSzTx/>
              <a:buFontTx/>
              <a:buNone/>
            </a:pPr>
            <a:r>
              <a:rPr lang="en-US" altLang="en-US" sz="900">
                <a:solidFill>
                  <a:srgbClr val="FFFFFF"/>
                </a:solidFill>
                <a:latin typeface="Calibri" panose="020F0502020204030204" pitchFamily="34" charset="0"/>
                <a:ea typeface="Calibri" panose="020F0502020204030204" pitchFamily="34" charset="0"/>
                <a:cs typeface="Times New Roman" panose="02020603050405020304" pitchFamily="18" charset="0"/>
              </a:rPr>
              <a:t>Annual </a:t>
            </a:r>
          </a:p>
          <a:p>
            <a:pPr>
              <a:spcBef>
                <a:spcPct val="0"/>
              </a:spcBef>
              <a:buClrTx/>
              <a:buSzTx/>
              <a:buFontTx/>
              <a:buNone/>
            </a:pPr>
            <a:endParaRPr lang="en-US" altLang="en-US" sz="900">
              <a:solidFill>
                <a:srgbClr val="FFFFFF"/>
              </a:solidFill>
              <a:latin typeface="Calibri" panose="020F0502020204030204" pitchFamily="34" charset="0"/>
              <a:ea typeface="Calibri" panose="020F0502020204030204" pitchFamily="34" charset="0"/>
              <a:cs typeface="Times New Roman" panose="02020603050405020304" pitchFamily="18" charset="0"/>
            </a:endParaRPr>
          </a:p>
          <a:p>
            <a:pPr>
              <a:spcBef>
                <a:spcPct val="0"/>
              </a:spcBef>
              <a:buClrTx/>
              <a:buSzTx/>
              <a:buFontTx/>
              <a:buNone/>
            </a:pPr>
            <a:r>
              <a:rPr lang="en-US" altLang="en-US" sz="900">
                <a:solidFill>
                  <a:srgbClr val="FFFFFF"/>
                </a:solidFill>
                <a:latin typeface="Calibri" panose="020F0502020204030204" pitchFamily="34" charset="0"/>
                <a:ea typeface="Calibri" panose="020F0502020204030204" pitchFamily="34" charset="0"/>
                <a:cs typeface="Times New Roman" panose="02020603050405020304" pitchFamily="18" charset="0"/>
              </a:rPr>
              <a:t>Licensing of Indoor Skating Rink </a:t>
            </a:r>
            <a:endParaRPr lang="en-US" altLang="en-US" sz="300">
              <a:latin typeface="Corbel" panose="020B0503020204020204" pitchFamily="34" charset="0"/>
              <a:ea typeface="Calibri" panose="020F0502020204030204" pitchFamily="34" charset="0"/>
              <a:cs typeface="Times New Roman" panose="02020603050405020304" pitchFamily="18" charset="0"/>
            </a:endParaRPr>
          </a:p>
          <a:p>
            <a:pPr>
              <a:spcBef>
                <a:spcPct val="0"/>
              </a:spcBef>
              <a:buClrTx/>
              <a:buSzTx/>
              <a:buFontTx/>
              <a:buNone/>
            </a:pPr>
            <a:endParaRPr lang="en-US" altLang="en-US" sz="900">
              <a:solidFill>
                <a:srgbClr val="FFFFFF"/>
              </a:solidFill>
              <a:latin typeface="Calibri" panose="020F0502020204030204" pitchFamily="34" charset="0"/>
              <a:ea typeface="Calibri" panose="020F0502020204030204" pitchFamily="34" charset="0"/>
              <a:cs typeface="Times New Roman" panose="02020603050405020304" pitchFamily="18" charset="0"/>
            </a:endParaRPr>
          </a:p>
          <a:p>
            <a:pPr>
              <a:spcBef>
                <a:spcPct val="0"/>
              </a:spcBef>
              <a:buClrTx/>
              <a:buSzTx/>
              <a:buFontTx/>
              <a:buNone/>
            </a:pPr>
            <a:r>
              <a:rPr lang="en-US" altLang="en-US" sz="900">
                <a:solidFill>
                  <a:srgbClr val="FFFFFF"/>
                </a:solidFill>
                <a:latin typeface="Calibri" panose="020F0502020204030204" pitchFamily="34" charset="0"/>
                <a:ea typeface="Calibri" panose="020F0502020204030204" pitchFamily="34" charset="0"/>
                <a:cs typeface="Times New Roman" panose="02020603050405020304" pitchFamily="18" charset="0"/>
              </a:rPr>
              <a:t>Medical Waste Facilities Inspections </a:t>
            </a:r>
            <a:endParaRPr lang="en-US" altLang="en-US" sz="300">
              <a:latin typeface="Corbel" panose="020B0503020204020204" pitchFamily="34" charset="0"/>
              <a:ea typeface="Calibri" panose="020F0502020204030204" pitchFamily="34" charset="0"/>
              <a:cs typeface="Times New Roman" panose="02020603050405020304" pitchFamily="18" charset="0"/>
            </a:endParaRPr>
          </a:p>
          <a:p>
            <a:pPr>
              <a:spcBef>
                <a:spcPct val="0"/>
              </a:spcBef>
              <a:buClrTx/>
              <a:buSzTx/>
              <a:buFontTx/>
              <a:buNone/>
            </a:pPr>
            <a:endParaRPr lang="en-US" altLang="en-US" sz="1800">
              <a:latin typeface="Corbel" panose="020B0503020204020204" pitchFamily="34" charset="0"/>
              <a:ea typeface="Calibri" panose="020F0502020204030204" pitchFamily="34" charset="0"/>
              <a:cs typeface="Times New Roman" panose="02020603050405020304" pitchFamily="18" charset="0"/>
            </a:endParaRPr>
          </a:p>
        </p:txBody>
      </p:sp>
      <p:sp>
        <p:nvSpPr>
          <p:cNvPr id="13318" name="Rectangle 5"/>
          <p:cNvSpPr>
            <a:spLocks noChangeArrowheads="1"/>
          </p:cNvSpPr>
          <p:nvPr/>
        </p:nvSpPr>
        <p:spPr bwMode="auto">
          <a:xfrm>
            <a:off x="1658938" y="228600"/>
            <a:ext cx="1019175" cy="339725"/>
          </a:xfrm>
          <a:prstGeom prst="rect">
            <a:avLst/>
          </a:prstGeom>
          <a:solidFill>
            <a:srgbClr val="5B9BD5"/>
          </a:solidFill>
          <a:ln w="12700">
            <a:solidFill>
              <a:srgbClr val="41719C"/>
            </a:solidFill>
            <a:miter lim="800000"/>
            <a:headEnd/>
            <a:tailEnd/>
          </a:ln>
        </p:spPr>
        <p:txBody>
          <a:bodyPr anchor="ctr"/>
          <a:lstStyle>
            <a:lvl1pPr>
              <a:spcBef>
                <a:spcPts val="1000"/>
              </a:spcBef>
              <a:buClr>
                <a:srgbClr val="8AD0D6"/>
              </a:buClr>
              <a:buSzPct val="80000"/>
              <a:buFont typeface="Wingdings 3" panose="05040102010807070707" pitchFamily="18" charset="2"/>
              <a:buChar char=""/>
              <a:defRPr sz="2000">
                <a:solidFill>
                  <a:schemeClr val="tx1"/>
                </a:solidFill>
                <a:latin typeface="Century Gothic" panose="020B0502020202020204" pitchFamily="34" charset="0"/>
              </a:defRPr>
            </a:lvl1pPr>
            <a:lvl2pPr marL="742950" indent="-285750">
              <a:spcBef>
                <a:spcPts val="1000"/>
              </a:spcBef>
              <a:buClr>
                <a:srgbClr val="8AD0D6"/>
              </a:buClr>
              <a:buSzPct val="80000"/>
              <a:buFont typeface="Wingdings 3" panose="05040102010807070707" pitchFamily="18" charset="2"/>
              <a:buChar char=""/>
              <a:defRPr>
                <a:solidFill>
                  <a:schemeClr val="tx1"/>
                </a:solidFill>
                <a:latin typeface="Century Gothic" panose="020B0502020202020204" pitchFamily="34" charset="0"/>
              </a:defRPr>
            </a:lvl2pPr>
            <a:lvl3pPr marL="1143000" indent="-228600">
              <a:spcBef>
                <a:spcPts val="1000"/>
              </a:spcBef>
              <a:buClr>
                <a:srgbClr val="8AD0D6"/>
              </a:buClr>
              <a:buSzPct val="80000"/>
              <a:buFont typeface="Wingdings 3" panose="05040102010807070707" pitchFamily="18" charset="2"/>
              <a:buChar char=""/>
              <a:defRPr sz="1600">
                <a:solidFill>
                  <a:schemeClr val="tx1"/>
                </a:solidFill>
                <a:latin typeface="Century Gothic" panose="020B0502020202020204" pitchFamily="34" charset="0"/>
              </a:defRPr>
            </a:lvl3pPr>
            <a:lvl4pPr marL="1600200" indent="-228600">
              <a:spcBef>
                <a:spcPts val="1000"/>
              </a:spcBef>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4pPr>
            <a:lvl5pPr marL="2057400" indent="-228600">
              <a:spcBef>
                <a:spcPts val="1000"/>
              </a:spcBef>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5pPr>
            <a:lvl6pPr marL="2514600" indent="-228600" defTabSz="457200" eaLnBrk="0" fontAlgn="base" hangingPunct="0">
              <a:spcBef>
                <a:spcPts val="1000"/>
              </a:spcBef>
              <a:spcAft>
                <a:spcPct val="0"/>
              </a:spcAft>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6pPr>
            <a:lvl7pPr marL="2971800" indent="-228600" defTabSz="457200" eaLnBrk="0" fontAlgn="base" hangingPunct="0">
              <a:spcBef>
                <a:spcPts val="1000"/>
              </a:spcBef>
              <a:spcAft>
                <a:spcPct val="0"/>
              </a:spcAft>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7pPr>
            <a:lvl8pPr marL="3429000" indent="-228600" defTabSz="457200" eaLnBrk="0" fontAlgn="base" hangingPunct="0">
              <a:spcBef>
                <a:spcPts val="1000"/>
              </a:spcBef>
              <a:spcAft>
                <a:spcPct val="0"/>
              </a:spcAft>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8pPr>
            <a:lvl9pPr marL="3886200" indent="-228600" defTabSz="457200" eaLnBrk="0" fontAlgn="base" hangingPunct="0">
              <a:spcBef>
                <a:spcPts val="1000"/>
              </a:spcBef>
              <a:spcAft>
                <a:spcPct val="0"/>
              </a:spcAft>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9pPr>
          </a:lstStyle>
          <a:p>
            <a:pPr algn="ctr">
              <a:spcBef>
                <a:spcPct val="0"/>
              </a:spcBef>
              <a:buClrTx/>
              <a:buSzTx/>
              <a:buFontTx/>
              <a:buNone/>
            </a:pPr>
            <a:r>
              <a:rPr lang="en-US" altLang="en-US" sz="800">
                <a:solidFill>
                  <a:srgbClr val="FFFFFF"/>
                </a:solidFill>
                <a:latin typeface="Calibri" panose="020F0502020204030204" pitchFamily="34" charset="0"/>
                <a:ea typeface="Calibri" panose="020F0502020204030204" pitchFamily="34" charset="0"/>
                <a:cs typeface="Times New Roman" panose="02020603050405020304" pitchFamily="18" charset="0"/>
              </a:rPr>
              <a:t>Environmental Health </a:t>
            </a:r>
            <a:endParaRPr lang="en-US" altLang="en-US" sz="1800">
              <a:latin typeface="Corbel" panose="020B0503020204020204" pitchFamily="34" charset="0"/>
              <a:ea typeface="Calibri" panose="020F0502020204030204" pitchFamily="34" charset="0"/>
              <a:cs typeface="Times New Roman" panose="02020603050405020304" pitchFamily="18" charset="0"/>
            </a:endParaRPr>
          </a:p>
        </p:txBody>
      </p:sp>
      <p:sp>
        <p:nvSpPr>
          <p:cNvPr id="13319" name="Flowchart: Process 6"/>
          <p:cNvSpPr>
            <a:spLocks noChangeArrowheads="1"/>
          </p:cNvSpPr>
          <p:nvPr/>
        </p:nvSpPr>
        <p:spPr bwMode="auto">
          <a:xfrm>
            <a:off x="1630363" y="673100"/>
            <a:ext cx="1133475" cy="6369050"/>
          </a:xfrm>
          <a:prstGeom prst="flowChartProcess">
            <a:avLst/>
          </a:prstGeom>
          <a:solidFill>
            <a:srgbClr val="5B9BD5"/>
          </a:solidFill>
          <a:ln w="12700">
            <a:solidFill>
              <a:srgbClr val="41719C"/>
            </a:solidFill>
            <a:miter lim="800000"/>
            <a:headEnd/>
            <a:tailEnd/>
          </a:ln>
        </p:spPr>
        <p:txBody>
          <a:bodyPr anchor="ctr"/>
          <a:lstStyle>
            <a:lvl1pPr>
              <a:spcBef>
                <a:spcPts val="1000"/>
              </a:spcBef>
              <a:buClr>
                <a:srgbClr val="8AD0D6"/>
              </a:buClr>
              <a:buSzPct val="80000"/>
              <a:buFont typeface="Wingdings 3" panose="05040102010807070707" pitchFamily="18" charset="2"/>
              <a:buChar char=""/>
              <a:defRPr sz="2000">
                <a:solidFill>
                  <a:schemeClr val="tx1"/>
                </a:solidFill>
                <a:latin typeface="Century Gothic" panose="020B0502020202020204" pitchFamily="34" charset="0"/>
              </a:defRPr>
            </a:lvl1pPr>
            <a:lvl2pPr marL="742950" indent="-285750">
              <a:spcBef>
                <a:spcPts val="1000"/>
              </a:spcBef>
              <a:buClr>
                <a:srgbClr val="8AD0D6"/>
              </a:buClr>
              <a:buSzPct val="80000"/>
              <a:buFont typeface="Wingdings 3" panose="05040102010807070707" pitchFamily="18" charset="2"/>
              <a:buChar char=""/>
              <a:defRPr>
                <a:solidFill>
                  <a:schemeClr val="tx1"/>
                </a:solidFill>
                <a:latin typeface="Century Gothic" panose="020B0502020202020204" pitchFamily="34" charset="0"/>
              </a:defRPr>
            </a:lvl2pPr>
            <a:lvl3pPr marL="1143000" indent="-228600">
              <a:spcBef>
                <a:spcPts val="1000"/>
              </a:spcBef>
              <a:buClr>
                <a:srgbClr val="8AD0D6"/>
              </a:buClr>
              <a:buSzPct val="80000"/>
              <a:buFont typeface="Wingdings 3" panose="05040102010807070707" pitchFamily="18" charset="2"/>
              <a:buChar char=""/>
              <a:defRPr sz="1600">
                <a:solidFill>
                  <a:schemeClr val="tx1"/>
                </a:solidFill>
                <a:latin typeface="Century Gothic" panose="020B0502020202020204" pitchFamily="34" charset="0"/>
              </a:defRPr>
            </a:lvl3pPr>
            <a:lvl4pPr marL="1600200" indent="-228600">
              <a:spcBef>
                <a:spcPts val="1000"/>
              </a:spcBef>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4pPr>
            <a:lvl5pPr marL="2057400" indent="-228600">
              <a:spcBef>
                <a:spcPts val="1000"/>
              </a:spcBef>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5pPr>
            <a:lvl6pPr marL="2514600" indent="-228600" defTabSz="457200" eaLnBrk="0" fontAlgn="base" hangingPunct="0">
              <a:spcBef>
                <a:spcPts val="1000"/>
              </a:spcBef>
              <a:spcAft>
                <a:spcPct val="0"/>
              </a:spcAft>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6pPr>
            <a:lvl7pPr marL="2971800" indent="-228600" defTabSz="457200" eaLnBrk="0" fontAlgn="base" hangingPunct="0">
              <a:spcBef>
                <a:spcPts val="1000"/>
              </a:spcBef>
              <a:spcAft>
                <a:spcPct val="0"/>
              </a:spcAft>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7pPr>
            <a:lvl8pPr marL="3429000" indent="-228600" defTabSz="457200" eaLnBrk="0" fontAlgn="base" hangingPunct="0">
              <a:spcBef>
                <a:spcPts val="1000"/>
              </a:spcBef>
              <a:spcAft>
                <a:spcPct val="0"/>
              </a:spcAft>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8pPr>
            <a:lvl9pPr marL="3886200" indent="-228600" defTabSz="457200" eaLnBrk="0" fontAlgn="base" hangingPunct="0">
              <a:spcBef>
                <a:spcPts val="1000"/>
              </a:spcBef>
              <a:spcAft>
                <a:spcPct val="0"/>
              </a:spcAft>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9pPr>
          </a:lstStyle>
          <a:p>
            <a:pPr>
              <a:spcBef>
                <a:spcPct val="0"/>
              </a:spcBef>
              <a:buClrTx/>
              <a:buSzTx/>
              <a:buFontTx/>
              <a:buNone/>
            </a:pPr>
            <a:r>
              <a:rPr lang="en-US" altLang="en-US" sz="900">
                <a:solidFill>
                  <a:srgbClr val="FFFFFF"/>
                </a:solidFill>
                <a:latin typeface="Calibri" panose="020F0502020204030204" pitchFamily="34" charset="0"/>
                <a:ea typeface="Calibri" panose="020F0502020204030204" pitchFamily="34" charset="0"/>
                <a:cs typeface="Times New Roman" panose="02020603050405020304" pitchFamily="18" charset="0"/>
              </a:rPr>
              <a:t>Review Title V applications for new construction, upgrades and repairs</a:t>
            </a:r>
            <a:endParaRPr lang="en-US" altLang="en-US" sz="300">
              <a:latin typeface="Corbel" panose="020B0503020204020204" pitchFamily="34" charset="0"/>
              <a:ea typeface="Calibri" panose="020F0502020204030204" pitchFamily="34" charset="0"/>
              <a:cs typeface="Times New Roman" panose="02020603050405020304" pitchFamily="18" charset="0"/>
            </a:endParaRPr>
          </a:p>
          <a:p>
            <a:pPr>
              <a:spcBef>
                <a:spcPct val="0"/>
              </a:spcBef>
              <a:buClrTx/>
              <a:buSzTx/>
              <a:buFontTx/>
              <a:buNone/>
            </a:pPr>
            <a:endParaRPr lang="en-US" altLang="en-US" sz="900">
              <a:solidFill>
                <a:srgbClr val="FFFFFF"/>
              </a:solidFill>
              <a:latin typeface="Calibri" panose="020F0502020204030204" pitchFamily="34" charset="0"/>
              <a:ea typeface="Calibri" panose="020F0502020204030204" pitchFamily="34" charset="0"/>
              <a:cs typeface="Times New Roman" panose="02020603050405020304" pitchFamily="18" charset="0"/>
            </a:endParaRPr>
          </a:p>
          <a:p>
            <a:pPr>
              <a:spcBef>
                <a:spcPct val="0"/>
              </a:spcBef>
              <a:buClrTx/>
              <a:buSzTx/>
              <a:buFontTx/>
              <a:buNone/>
            </a:pPr>
            <a:r>
              <a:rPr lang="en-US" altLang="en-US" sz="900">
                <a:solidFill>
                  <a:srgbClr val="FFFFFF"/>
                </a:solidFill>
                <a:latin typeface="Calibri" panose="020F0502020204030204" pitchFamily="34" charset="0"/>
                <a:ea typeface="Calibri" panose="020F0502020204030204" pitchFamily="34" charset="0"/>
                <a:cs typeface="Times New Roman" panose="02020603050405020304" pitchFamily="18" charset="0"/>
              </a:rPr>
              <a:t>License &amp; Permitting of Onsite Sewage Disposal Systems </a:t>
            </a:r>
            <a:endParaRPr lang="en-US" altLang="en-US" sz="300">
              <a:latin typeface="Corbel" panose="020B0503020204020204" pitchFamily="34" charset="0"/>
              <a:ea typeface="Calibri" panose="020F0502020204030204" pitchFamily="34" charset="0"/>
              <a:cs typeface="Times New Roman" panose="02020603050405020304" pitchFamily="18" charset="0"/>
            </a:endParaRPr>
          </a:p>
          <a:p>
            <a:pPr>
              <a:spcBef>
                <a:spcPct val="0"/>
              </a:spcBef>
              <a:buClrTx/>
              <a:buSzTx/>
              <a:buFontTx/>
              <a:buNone/>
            </a:pPr>
            <a:endParaRPr lang="en-US" altLang="en-US" sz="900">
              <a:solidFill>
                <a:srgbClr val="FFFFFF"/>
              </a:solidFill>
              <a:latin typeface="Calibri" panose="020F0502020204030204" pitchFamily="34" charset="0"/>
              <a:ea typeface="Calibri" panose="020F0502020204030204" pitchFamily="34" charset="0"/>
              <a:cs typeface="Times New Roman" panose="02020603050405020304" pitchFamily="18" charset="0"/>
            </a:endParaRPr>
          </a:p>
          <a:p>
            <a:pPr>
              <a:spcBef>
                <a:spcPct val="0"/>
              </a:spcBef>
              <a:buClrTx/>
              <a:buSzTx/>
              <a:buFontTx/>
              <a:buNone/>
            </a:pPr>
            <a:r>
              <a:rPr lang="en-US" altLang="en-US" sz="900">
                <a:solidFill>
                  <a:srgbClr val="FFFFFF"/>
                </a:solidFill>
                <a:latin typeface="Calibri" panose="020F0502020204030204" pitchFamily="34" charset="0"/>
                <a:ea typeface="Calibri" panose="020F0502020204030204" pitchFamily="34" charset="0"/>
                <a:cs typeface="Times New Roman" panose="02020603050405020304" pitchFamily="18" charset="0"/>
              </a:rPr>
              <a:t>Onsite Sewage Disposal System Inspections </a:t>
            </a:r>
            <a:endParaRPr lang="en-US" altLang="en-US" sz="300">
              <a:latin typeface="Corbel" panose="020B0503020204020204" pitchFamily="34" charset="0"/>
              <a:ea typeface="Calibri" panose="020F0502020204030204" pitchFamily="34" charset="0"/>
              <a:cs typeface="Times New Roman" panose="02020603050405020304" pitchFamily="18" charset="0"/>
            </a:endParaRPr>
          </a:p>
          <a:p>
            <a:pPr>
              <a:spcBef>
                <a:spcPct val="0"/>
              </a:spcBef>
              <a:buClrTx/>
              <a:buSzTx/>
              <a:buFontTx/>
              <a:buNone/>
            </a:pPr>
            <a:endParaRPr lang="en-US" altLang="en-US" sz="900">
              <a:solidFill>
                <a:srgbClr val="FFFFFF"/>
              </a:solidFill>
              <a:latin typeface="Calibri" panose="020F0502020204030204" pitchFamily="34" charset="0"/>
              <a:ea typeface="Calibri" panose="020F0502020204030204" pitchFamily="34" charset="0"/>
              <a:cs typeface="Times New Roman" panose="02020603050405020304" pitchFamily="18" charset="0"/>
            </a:endParaRPr>
          </a:p>
          <a:p>
            <a:pPr>
              <a:spcBef>
                <a:spcPct val="0"/>
              </a:spcBef>
              <a:buClrTx/>
              <a:buSzTx/>
              <a:buFontTx/>
              <a:buNone/>
            </a:pPr>
            <a:r>
              <a:rPr lang="en-US" altLang="en-US" sz="900">
                <a:solidFill>
                  <a:srgbClr val="FFFFFF"/>
                </a:solidFill>
                <a:latin typeface="Calibri" panose="020F0502020204030204" pitchFamily="34" charset="0"/>
                <a:ea typeface="Calibri" panose="020F0502020204030204" pitchFamily="34" charset="0"/>
                <a:cs typeface="Times New Roman" panose="02020603050405020304" pitchFamily="18" charset="0"/>
              </a:rPr>
              <a:t>Title V plan review(s) &amp; soil testing</a:t>
            </a:r>
            <a:endParaRPr lang="en-US" altLang="en-US" sz="300">
              <a:latin typeface="Corbel" panose="020B0503020204020204" pitchFamily="34" charset="0"/>
              <a:ea typeface="Calibri" panose="020F0502020204030204" pitchFamily="34" charset="0"/>
              <a:cs typeface="Times New Roman" panose="02020603050405020304" pitchFamily="18" charset="0"/>
            </a:endParaRPr>
          </a:p>
          <a:p>
            <a:pPr>
              <a:spcBef>
                <a:spcPct val="0"/>
              </a:spcBef>
              <a:buClrTx/>
              <a:buSzTx/>
              <a:buFontTx/>
              <a:buNone/>
            </a:pPr>
            <a:endParaRPr lang="en-US" altLang="en-US" sz="900">
              <a:solidFill>
                <a:srgbClr val="FFFFFF"/>
              </a:solidFill>
              <a:latin typeface="Calibri" panose="020F0502020204030204" pitchFamily="34" charset="0"/>
              <a:ea typeface="Calibri" panose="020F0502020204030204" pitchFamily="34" charset="0"/>
              <a:cs typeface="Times New Roman" panose="02020603050405020304" pitchFamily="18" charset="0"/>
            </a:endParaRPr>
          </a:p>
          <a:p>
            <a:pPr>
              <a:spcBef>
                <a:spcPct val="0"/>
              </a:spcBef>
              <a:buClrTx/>
              <a:buSzTx/>
              <a:buFontTx/>
              <a:buNone/>
            </a:pPr>
            <a:r>
              <a:rPr lang="en-US" altLang="en-US" sz="900">
                <a:solidFill>
                  <a:srgbClr val="FFFFFF"/>
                </a:solidFill>
                <a:latin typeface="Calibri" panose="020F0502020204030204" pitchFamily="34" charset="0"/>
                <a:ea typeface="Calibri" panose="020F0502020204030204" pitchFamily="34" charset="0"/>
                <a:cs typeface="Times New Roman" panose="02020603050405020304" pitchFamily="18" charset="0"/>
              </a:rPr>
              <a:t>Issuance of Installer Exam &amp; Licenses </a:t>
            </a:r>
            <a:endParaRPr lang="en-US" altLang="en-US" sz="300">
              <a:latin typeface="Corbel" panose="020B0503020204020204" pitchFamily="34" charset="0"/>
              <a:ea typeface="Calibri" panose="020F0502020204030204" pitchFamily="34" charset="0"/>
              <a:cs typeface="Times New Roman" panose="02020603050405020304" pitchFamily="18" charset="0"/>
            </a:endParaRPr>
          </a:p>
          <a:p>
            <a:pPr>
              <a:spcBef>
                <a:spcPct val="0"/>
              </a:spcBef>
              <a:buClrTx/>
              <a:buSzTx/>
              <a:buFontTx/>
              <a:buNone/>
            </a:pPr>
            <a:r>
              <a:rPr lang="en-US" altLang="en-US" sz="900">
                <a:solidFill>
                  <a:srgbClr val="FFFFFF"/>
                </a:solidFill>
                <a:latin typeface="Calibri" panose="020F0502020204030204" pitchFamily="34" charset="0"/>
                <a:ea typeface="Calibri" panose="020F0502020204030204" pitchFamily="34" charset="0"/>
                <a:cs typeface="Times New Roman" panose="02020603050405020304" pitchFamily="18" charset="0"/>
              </a:rPr>
              <a:t>Building Permit Review &amp; Sign off -Title V</a:t>
            </a:r>
            <a:endParaRPr lang="en-US" altLang="en-US" sz="300">
              <a:latin typeface="Corbel" panose="020B0503020204020204" pitchFamily="34" charset="0"/>
              <a:ea typeface="Calibri" panose="020F0502020204030204" pitchFamily="34" charset="0"/>
              <a:cs typeface="Times New Roman" panose="02020603050405020304" pitchFamily="18" charset="0"/>
            </a:endParaRPr>
          </a:p>
          <a:p>
            <a:pPr>
              <a:spcBef>
                <a:spcPct val="0"/>
              </a:spcBef>
              <a:buClrTx/>
              <a:buSzTx/>
              <a:buFontTx/>
              <a:buNone/>
            </a:pPr>
            <a:endParaRPr lang="en-US" altLang="en-US" sz="900">
              <a:solidFill>
                <a:srgbClr val="FFFFFF"/>
              </a:solidFill>
              <a:latin typeface="Calibri" panose="020F0502020204030204" pitchFamily="34" charset="0"/>
              <a:ea typeface="Calibri" panose="020F0502020204030204" pitchFamily="34" charset="0"/>
              <a:cs typeface="Times New Roman" panose="02020603050405020304" pitchFamily="18" charset="0"/>
            </a:endParaRPr>
          </a:p>
          <a:p>
            <a:pPr>
              <a:spcBef>
                <a:spcPct val="0"/>
              </a:spcBef>
              <a:buClrTx/>
              <a:buSzTx/>
              <a:buFontTx/>
              <a:buNone/>
            </a:pPr>
            <a:r>
              <a:rPr lang="en-US" altLang="en-US" sz="900">
                <a:solidFill>
                  <a:srgbClr val="FFFFFF"/>
                </a:solidFill>
                <a:latin typeface="Calibri" panose="020F0502020204030204" pitchFamily="34" charset="0"/>
                <a:ea typeface="Calibri" panose="020F0502020204030204" pitchFamily="34" charset="0"/>
                <a:cs typeface="Times New Roman" panose="02020603050405020304" pitchFamily="18" charset="0"/>
              </a:rPr>
              <a:t>Subdivision Control </a:t>
            </a:r>
            <a:endParaRPr lang="en-US" altLang="en-US" sz="300">
              <a:latin typeface="Corbel" panose="020B0503020204020204" pitchFamily="34" charset="0"/>
              <a:ea typeface="Calibri" panose="020F0502020204030204" pitchFamily="34" charset="0"/>
              <a:cs typeface="Times New Roman" panose="02020603050405020304" pitchFamily="18" charset="0"/>
            </a:endParaRPr>
          </a:p>
          <a:p>
            <a:pPr>
              <a:spcBef>
                <a:spcPct val="0"/>
              </a:spcBef>
              <a:buClrTx/>
              <a:buSzTx/>
              <a:buFontTx/>
              <a:buNone/>
            </a:pPr>
            <a:r>
              <a:rPr lang="en-US" altLang="en-US" sz="900">
                <a:solidFill>
                  <a:srgbClr val="FFFFFF"/>
                </a:solidFill>
                <a:latin typeface="Calibri" panose="020F0502020204030204" pitchFamily="34" charset="0"/>
                <a:ea typeface="Calibri" panose="020F0502020204030204" pitchFamily="34" charset="0"/>
                <a:cs typeface="Times New Roman" panose="02020603050405020304" pitchFamily="18" charset="0"/>
              </a:rPr>
              <a:t>License &amp; Inspect </a:t>
            </a:r>
          </a:p>
          <a:p>
            <a:pPr>
              <a:spcBef>
                <a:spcPct val="0"/>
              </a:spcBef>
              <a:buClrTx/>
              <a:buSzTx/>
              <a:buFontTx/>
              <a:buNone/>
            </a:pPr>
            <a:endParaRPr lang="en-US" altLang="en-US" sz="900">
              <a:solidFill>
                <a:srgbClr val="FFFFFF"/>
              </a:solidFill>
              <a:latin typeface="Calibri" panose="020F0502020204030204" pitchFamily="34" charset="0"/>
              <a:ea typeface="Calibri" panose="020F0502020204030204" pitchFamily="34" charset="0"/>
              <a:cs typeface="Times New Roman" panose="02020603050405020304" pitchFamily="18" charset="0"/>
            </a:endParaRPr>
          </a:p>
          <a:p>
            <a:pPr>
              <a:spcBef>
                <a:spcPct val="0"/>
              </a:spcBef>
              <a:buClrTx/>
              <a:buSzTx/>
              <a:buFontTx/>
              <a:buNone/>
            </a:pPr>
            <a:r>
              <a:rPr lang="en-US" altLang="en-US" sz="900">
                <a:solidFill>
                  <a:srgbClr val="FFFFFF"/>
                </a:solidFill>
                <a:latin typeface="Calibri" panose="020F0502020204030204" pitchFamily="34" charset="0"/>
                <a:ea typeface="Calibri" panose="020F0502020204030204" pitchFamily="34" charset="0"/>
                <a:cs typeface="Times New Roman" panose="02020603050405020304" pitchFamily="18" charset="0"/>
              </a:rPr>
              <a:t>Well Water Supply</a:t>
            </a:r>
            <a:endParaRPr lang="en-US" altLang="en-US" sz="300">
              <a:latin typeface="Corbel" panose="020B0503020204020204" pitchFamily="34" charset="0"/>
              <a:ea typeface="Calibri" panose="020F0502020204030204" pitchFamily="34" charset="0"/>
              <a:cs typeface="Times New Roman" panose="02020603050405020304" pitchFamily="18" charset="0"/>
            </a:endParaRPr>
          </a:p>
          <a:p>
            <a:pPr>
              <a:spcBef>
                <a:spcPct val="0"/>
              </a:spcBef>
              <a:buClrTx/>
              <a:buSzTx/>
              <a:buFontTx/>
              <a:buNone/>
            </a:pPr>
            <a:endParaRPr lang="en-US" altLang="en-US" sz="900">
              <a:solidFill>
                <a:srgbClr val="FFFFFF"/>
              </a:solidFill>
              <a:latin typeface="Calibri" panose="020F0502020204030204" pitchFamily="34" charset="0"/>
              <a:ea typeface="Calibri" panose="020F0502020204030204" pitchFamily="34" charset="0"/>
              <a:cs typeface="Times New Roman" panose="02020603050405020304" pitchFamily="18" charset="0"/>
            </a:endParaRPr>
          </a:p>
          <a:p>
            <a:pPr>
              <a:spcBef>
                <a:spcPct val="0"/>
              </a:spcBef>
              <a:buClrTx/>
              <a:buSzTx/>
              <a:buFontTx/>
              <a:buNone/>
            </a:pPr>
            <a:r>
              <a:rPr lang="en-US" altLang="en-US" sz="900">
                <a:solidFill>
                  <a:srgbClr val="FFFFFF"/>
                </a:solidFill>
                <a:latin typeface="Calibri" panose="020F0502020204030204" pitchFamily="34" charset="0"/>
                <a:ea typeface="Calibri" panose="020F0502020204030204" pitchFamily="34" charset="0"/>
                <a:cs typeface="Times New Roman" panose="02020603050405020304" pitchFamily="18" charset="0"/>
              </a:rPr>
              <a:t>Tobacco Control &amp; Smoke Free Laws</a:t>
            </a:r>
            <a:endParaRPr lang="en-US" altLang="en-US" sz="300">
              <a:latin typeface="Corbel" panose="020B0503020204020204" pitchFamily="34" charset="0"/>
              <a:ea typeface="Calibri" panose="020F0502020204030204" pitchFamily="34" charset="0"/>
              <a:cs typeface="Times New Roman" panose="02020603050405020304" pitchFamily="18" charset="0"/>
            </a:endParaRPr>
          </a:p>
          <a:p>
            <a:pPr>
              <a:spcBef>
                <a:spcPct val="0"/>
              </a:spcBef>
              <a:buClrTx/>
              <a:buSzTx/>
              <a:buFontTx/>
              <a:buNone/>
            </a:pPr>
            <a:r>
              <a:rPr lang="en-US" altLang="en-US" sz="900">
                <a:solidFill>
                  <a:srgbClr val="FFFFFF"/>
                </a:solidFill>
                <a:latin typeface="Calibri" panose="020F0502020204030204" pitchFamily="34" charset="0"/>
                <a:ea typeface="Calibri" panose="020F0502020204030204" pitchFamily="34" charset="0"/>
                <a:cs typeface="Times New Roman" panose="02020603050405020304" pitchFamily="18" charset="0"/>
              </a:rPr>
              <a:t>Mosquito &amp; Lyme </a:t>
            </a:r>
          </a:p>
          <a:p>
            <a:pPr>
              <a:spcBef>
                <a:spcPct val="0"/>
              </a:spcBef>
              <a:buClrTx/>
              <a:buSzTx/>
              <a:buFontTx/>
              <a:buNone/>
            </a:pPr>
            <a:endParaRPr lang="en-US" altLang="en-US" sz="900">
              <a:solidFill>
                <a:srgbClr val="FFFFFF"/>
              </a:solidFill>
              <a:latin typeface="Calibri" panose="020F0502020204030204" pitchFamily="34" charset="0"/>
              <a:ea typeface="Calibri" panose="020F0502020204030204" pitchFamily="34" charset="0"/>
              <a:cs typeface="Times New Roman" panose="02020603050405020304" pitchFamily="18" charset="0"/>
            </a:endParaRPr>
          </a:p>
          <a:p>
            <a:pPr>
              <a:spcBef>
                <a:spcPct val="0"/>
              </a:spcBef>
              <a:buClrTx/>
              <a:buSzTx/>
              <a:buFontTx/>
              <a:buNone/>
            </a:pPr>
            <a:r>
              <a:rPr lang="en-US" altLang="en-US" sz="900">
                <a:solidFill>
                  <a:srgbClr val="FFFFFF"/>
                </a:solidFill>
                <a:latin typeface="Calibri" panose="020F0502020204030204" pitchFamily="34" charset="0"/>
                <a:ea typeface="Calibri" panose="020F0502020204030204" pitchFamily="34" charset="0"/>
                <a:cs typeface="Times New Roman" panose="02020603050405020304" pitchFamily="18" charset="0"/>
              </a:rPr>
              <a:t>Disease Control </a:t>
            </a:r>
            <a:endParaRPr lang="en-US" altLang="en-US" sz="300">
              <a:latin typeface="Corbel" panose="020B0503020204020204" pitchFamily="34" charset="0"/>
              <a:ea typeface="Calibri" panose="020F0502020204030204" pitchFamily="34" charset="0"/>
              <a:cs typeface="Times New Roman" panose="02020603050405020304" pitchFamily="18" charset="0"/>
            </a:endParaRPr>
          </a:p>
          <a:p>
            <a:pPr>
              <a:spcBef>
                <a:spcPct val="0"/>
              </a:spcBef>
              <a:buClrTx/>
              <a:buSzTx/>
              <a:buFontTx/>
              <a:buNone/>
            </a:pPr>
            <a:r>
              <a:rPr lang="en-US" altLang="en-US" sz="900">
                <a:solidFill>
                  <a:srgbClr val="FFFFFF"/>
                </a:solidFill>
                <a:latin typeface="Calibri" panose="020F0502020204030204" pitchFamily="34" charset="0"/>
                <a:ea typeface="Calibri" panose="020F0502020204030204" pitchFamily="34" charset="0"/>
                <a:cs typeface="Times New Roman" panose="02020603050405020304" pitchFamily="18" charset="0"/>
              </a:rPr>
              <a:t>Nuisances and </a:t>
            </a:r>
          </a:p>
          <a:p>
            <a:pPr>
              <a:spcBef>
                <a:spcPct val="0"/>
              </a:spcBef>
              <a:buClrTx/>
              <a:buSzTx/>
              <a:buFontTx/>
              <a:buNone/>
            </a:pPr>
            <a:endParaRPr lang="en-US" altLang="en-US" sz="900">
              <a:solidFill>
                <a:srgbClr val="FFFFFF"/>
              </a:solidFill>
              <a:latin typeface="Calibri" panose="020F0502020204030204" pitchFamily="34" charset="0"/>
              <a:ea typeface="Calibri" panose="020F0502020204030204" pitchFamily="34" charset="0"/>
              <a:cs typeface="Times New Roman" panose="02020603050405020304" pitchFamily="18" charset="0"/>
            </a:endParaRPr>
          </a:p>
          <a:p>
            <a:pPr>
              <a:spcBef>
                <a:spcPct val="0"/>
              </a:spcBef>
              <a:buClrTx/>
              <a:buSzTx/>
              <a:buFontTx/>
              <a:buNone/>
            </a:pPr>
            <a:r>
              <a:rPr lang="en-US" altLang="en-US" sz="900">
                <a:solidFill>
                  <a:srgbClr val="FFFFFF"/>
                </a:solidFill>
                <a:latin typeface="Calibri" panose="020F0502020204030204" pitchFamily="34" charset="0"/>
                <a:ea typeface="Calibri" panose="020F0502020204030204" pitchFamily="34" charset="0"/>
                <a:cs typeface="Times New Roman" panose="02020603050405020304" pitchFamily="18" charset="0"/>
              </a:rPr>
              <a:t>Noisome Control </a:t>
            </a:r>
            <a:endParaRPr lang="en-US" altLang="en-US" sz="300">
              <a:latin typeface="Corbel" panose="020B0503020204020204" pitchFamily="34" charset="0"/>
              <a:ea typeface="Calibri" panose="020F0502020204030204" pitchFamily="34" charset="0"/>
              <a:cs typeface="Times New Roman" panose="02020603050405020304" pitchFamily="18" charset="0"/>
            </a:endParaRPr>
          </a:p>
          <a:p>
            <a:pPr>
              <a:spcBef>
                <a:spcPct val="0"/>
              </a:spcBef>
              <a:buClrTx/>
              <a:buSzTx/>
              <a:buFontTx/>
              <a:buNone/>
            </a:pPr>
            <a:r>
              <a:rPr lang="en-US" altLang="en-US" sz="900">
                <a:solidFill>
                  <a:srgbClr val="FFFFFF"/>
                </a:solidFill>
                <a:latin typeface="Calibri" panose="020F0502020204030204" pitchFamily="34" charset="0"/>
                <a:ea typeface="Calibri" panose="020F0502020204030204" pitchFamily="34" charset="0"/>
                <a:cs typeface="Times New Roman" panose="02020603050405020304" pitchFamily="18" charset="0"/>
              </a:rPr>
              <a:t>Air Quality and Noise Control</a:t>
            </a:r>
            <a:endParaRPr lang="en-US" altLang="en-US" sz="300">
              <a:latin typeface="Corbel" panose="020B0503020204020204" pitchFamily="34" charset="0"/>
              <a:ea typeface="Calibri" panose="020F0502020204030204" pitchFamily="34" charset="0"/>
              <a:cs typeface="Times New Roman" panose="02020603050405020304" pitchFamily="18" charset="0"/>
            </a:endParaRPr>
          </a:p>
          <a:p>
            <a:pPr>
              <a:spcBef>
                <a:spcPct val="0"/>
              </a:spcBef>
              <a:buClrTx/>
              <a:buSzTx/>
              <a:buFontTx/>
              <a:buNone/>
            </a:pPr>
            <a:endParaRPr lang="en-US" altLang="en-US" sz="900">
              <a:solidFill>
                <a:srgbClr val="FFFFFF"/>
              </a:solidFill>
              <a:latin typeface="Calibri" panose="020F0502020204030204" pitchFamily="34" charset="0"/>
              <a:ea typeface="Calibri" panose="020F0502020204030204" pitchFamily="34" charset="0"/>
              <a:cs typeface="Times New Roman" panose="02020603050405020304" pitchFamily="18" charset="0"/>
            </a:endParaRPr>
          </a:p>
          <a:p>
            <a:pPr>
              <a:spcBef>
                <a:spcPct val="0"/>
              </a:spcBef>
              <a:buClrTx/>
              <a:buSzTx/>
              <a:buFontTx/>
              <a:buNone/>
            </a:pPr>
            <a:r>
              <a:rPr lang="en-US" altLang="en-US" sz="900">
                <a:solidFill>
                  <a:srgbClr val="FFFFFF"/>
                </a:solidFill>
                <a:latin typeface="Calibri" panose="020F0502020204030204" pitchFamily="34" charset="0"/>
                <a:ea typeface="Calibri" panose="020F0502020204030204" pitchFamily="34" charset="0"/>
                <a:cs typeface="Times New Roman" panose="02020603050405020304" pitchFamily="18" charset="0"/>
              </a:rPr>
              <a:t>Childhood Lead Poising Prevention </a:t>
            </a:r>
            <a:endParaRPr lang="en-US" altLang="en-US" sz="300">
              <a:latin typeface="Corbel" panose="020B0503020204020204" pitchFamily="34" charset="0"/>
              <a:ea typeface="Calibri" panose="020F0502020204030204" pitchFamily="34" charset="0"/>
              <a:cs typeface="Times New Roman" panose="02020603050405020304" pitchFamily="18" charset="0"/>
            </a:endParaRPr>
          </a:p>
          <a:p>
            <a:pPr>
              <a:spcBef>
                <a:spcPct val="0"/>
              </a:spcBef>
              <a:buClrTx/>
              <a:buSzTx/>
              <a:buFontTx/>
              <a:buNone/>
            </a:pPr>
            <a:r>
              <a:rPr lang="en-US" altLang="en-US" sz="900">
                <a:solidFill>
                  <a:srgbClr val="FFFFFF"/>
                </a:solidFill>
                <a:latin typeface="Calibri" panose="020F0502020204030204" pitchFamily="34" charset="0"/>
                <a:ea typeface="Calibri" panose="020F0502020204030204" pitchFamily="34" charset="0"/>
                <a:cs typeface="Times New Roman" panose="02020603050405020304" pitchFamily="18" charset="0"/>
              </a:rPr>
              <a:t> </a:t>
            </a:r>
            <a:endParaRPr lang="en-US" altLang="en-US" sz="300">
              <a:latin typeface="Corbel" panose="020B0503020204020204" pitchFamily="34" charset="0"/>
              <a:ea typeface="Calibri" panose="020F0502020204030204" pitchFamily="34" charset="0"/>
              <a:cs typeface="Times New Roman" panose="02020603050405020304" pitchFamily="18" charset="0"/>
            </a:endParaRPr>
          </a:p>
          <a:p>
            <a:pPr>
              <a:spcBef>
                <a:spcPct val="0"/>
              </a:spcBef>
              <a:buClrTx/>
              <a:buSzTx/>
              <a:buFontTx/>
              <a:buNone/>
            </a:pPr>
            <a:endParaRPr lang="en-US" altLang="en-US" sz="1800">
              <a:latin typeface="Corbel" panose="020B0503020204020204" pitchFamily="34" charset="0"/>
              <a:ea typeface="Calibri" panose="020F0502020204030204" pitchFamily="34" charset="0"/>
              <a:cs typeface="Times New Roman" panose="02020603050405020304" pitchFamily="18" charset="0"/>
            </a:endParaRPr>
          </a:p>
        </p:txBody>
      </p:sp>
      <p:sp>
        <p:nvSpPr>
          <p:cNvPr id="13320" name="Rectangle 12"/>
          <p:cNvSpPr>
            <a:spLocks noChangeArrowheads="1"/>
          </p:cNvSpPr>
          <p:nvPr/>
        </p:nvSpPr>
        <p:spPr bwMode="auto">
          <a:xfrm>
            <a:off x="212725" y="225425"/>
            <a:ext cx="1123950" cy="339725"/>
          </a:xfrm>
          <a:prstGeom prst="rect">
            <a:avLst/>
          </a:prstGeom>
          <a:solidFill>
            <a:srgbClr val="5B9BD5"/>
          </a:solidFill>
          <a:ln w="12700">
            <a:solidFill>
              <a:srgbClr val="41719C"/>
            </a:solidFill>
            <a:miter lim="800000"/>
            <a:headEnd/>
            <a:tailEnd/>
          </a:ln>
        </p:spPr>
        <p:txBody>
          <a:bodyPr anchor="ctr"/>
          <a:lstStyle>
            <a:lvl1pPr>
              <a:spcBef>
                <a:spcPts val="1000"/>
              </a:spcBef>
              <a:buClr>
                <a:srgbClr val="8AD0D6"/>
              </a:buClr>
              <a:buSzPct val="80000"/>
              <a:buFont typeface="Wingdings 3" panose="05040102010807070707" pitchFamily="18" charset="2"/>
              <a:buChar char=""/>
              <a:defRPr sz="2000">
                <a:solidFill>
                  <a:schemeClr val="tx1"/>
                </a:solidFill>
                <a:latin typeface="Century Gothic" panose="020B0502020202020204" pitchFamily="34" charset="0"/>
              </a:defRPr>
            </a:lvl1pPr>
            <a:lvl2pPr marL="742950" indent="-285750">
              <a:spcBef>
                <a:spcPts val="1000"/>
              </a:spcBef>
              <a:buClr>
                <a:srgbClr val="8AD0D6"/>
              </a:buClr>
              <a:buSzPct val="80000"/>
              <a:buFont typeface="Wingdings 3" panose="05040102010807070707" pitchFamily="18" charset="2"/>
              <a:buChar char=""/>
              <a:defRPr>
                <a:solidFill>
                  <a:schemeClr val="tx1"/>
                </a:solidFill>
                <a:latin typeface="Century Gothic" panose="020B0502020202020204" pitchFamily="34" charset="0"/>
              </a:defRPr>
            </a:lvl2pPr>
            <a:lvl3pPr marL="1143000" indent="-228600">
              <a:spcBef>
                <a:spcPts val="1000"/>
              </a:spcBef>
              <a:buClr>
                <a:srgbClr val="8AD0D6"/>
              </a:buClr>
              <a:buSzPct val="80000"/>
              <a:buFont typeface="Wingdings 3" panose="05040102010807070707" pitchFamily="18" charset="2"/>
              <a:buChar char=""/>
              <a:defRPr sz="1600">
                <a:solidFill>
                  <a:schemeClr val="tx1"/>
                </a:solidFill>
                <a:latin typeface="Century Gothic" panose="020B0502020202020204" pitchFamily="34" charset="0"/>
              </a:defRPr>
            </a:lvl3pPr>
            <a:lvl4pPr marL="1600200" indent="-228600">
              <a:spcBef>
                <a:spcPts val="1000"/>
              </a:spcBef>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4pPr>
            <a:lvl5pPr marL="2057400" indent="-228600">
              <a:spcBef>
                <a:spcPts val="1000"/>
              </a:spcBef>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5pPr>
            <a:lvl6pPr marL="2514600" indent="-228600" defTabSz="457200" eaLnBrk="0" fontAlgn="base" hangingPunct="0">
              <a:spcBef>
                <a:spcPts val="1000"/>
              </a:spcBef>
              <a:spcAft>
                <a:spcPct val="0"/>
              </a:spcAft>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6pPr>
            <a:lvl7pPr marL="2971800" indent="-228600" defTabSz="457200" eaLnBrk="0" fontAlgn="base" hangingPunct="0">
              <a:spcBef>
                <a:spcPts val="1000"/>
              </a:spcBef>
              <a:spcAft>
                <a:spcPct val="0"/>
              </a:spcAft>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7pPr>
            <a:lvl8pPr marL="3429000" indent="-228600" defTabSz="457200" eaLnBrk="0" fontAlgn="base" hangingPunct="0">
              <a:spcBef>
                <a:spcPts val="1000"/>
              </a:spcBef>
              <a:spcAft>
                <a:spcPct val="0"/>
              </a:spcAft>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8pPr>
            <a:lvl9pPr marL="3886200" indent="-228600" defTabSz="457200" eaLnBrk="0" fontAlgn="base" hangingPunct="0">
              <a:spcBef>
                <a:spcPts val="1000"/>
              </a:spcBef>
              <a:spcAft>
                <a:spcPct val="0"/>
              </a:spcAft>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9pPr>
          </a:lstStyle>
          <a:p>
            <a:pPr algn="ctr">
              <a:spcBef>
                <a:spcPct val="0"/>
              </a:spcBef>
              <a:buClrTx/>
              <a:buSzTx/>
              <a:buFontTx/>
              <a:buNone/>
            </a:pPr>
            <a:r>
              <a:rPr lang="en-US" altLang="en-US" sz="800">
                <a:solidFill>
                  <a:srgbClr val="FFFFFF"/>
                </a:solidFill>
                <a:latin typeface="Calibri" panose="020F0502020204030204" pitchFamily="34" charset="0"/>
                <a:ea typeface="Calibri" panose="020F0502020204030204" pitchFamily="34" charset="0"/>
                <a:cs typeface="Times New Roman" panose="02020603050405020304" pitchFamily="18" charset="0"/>
              </a:rPr>
              <a:t>Policy &amp; Administration   </a:t>
            </a:r>
            <a:endParaRPr lang="en-US" altLang="en-US" sz="1800">
              <a:latin typeface="Corbel" panose="020B0503020204020204" pitchFamily="34" charset="0"/>
              <a:ea typeface="Calibri" panose="020F0502020204030204" pitchFamily="34" charset="0"/>
              <a:cs typeface="Times New Roman" panose="02020603050405020304" pitchFamily="18" charset="0"/>
            </a:endParaRPr>
          </a:p>
        </p:txBody>
      </p:sp>
      <p:sp>
        <p:nvSpPr>
          <p:cNvPr id="13321" name="Flowchart: Process 13"/>
          <p:cNvSpPr>
            <a:spLocks noChangeArrowheads="1"/>
          </p:cNvSpPr>
          <p:nvPr/>
        </p:nvSpPr>
        <p:spPr bwMode="auto">
          <a:xfrm>
            <a:off x="166688" y="681038"/>
            <a:ext cx="1123950" cy="5922962"/>
          </a:xfrm>
          <a:prstGeom prst="flowChartProcess">
            <a:avLst/>
          </a:prstGeom>
          <a:solidFill>
            <a:srgbClr val="5B9BD5"/>
          </a:solidFill>
          <a:ln w="12700">
            <a:solidFill>
              <a:srgbClr val="41719C"/>
            </a:solidFill>
            <a:miter lim="800000"/>
            <a:headEnd/>
            <a:tailEnd/>
          </a:ln>
        </p:spPr>
        <p:txBody>
          <a:bodyPr anchor="ctr"/>
          <a:lstStyle>
            <a:lvl1pPr>
              <a:spcBef>
                <a:spcPts val="1000"/>
              </a:spcBef>
              <a:buClr>
                <a:srgbClr val="8AD0D6"/>
              </a:buClr>
              <a:buSzPct val="80000"/>
              <a:buFont typeface="Wingdings 3" panose="05040102010807070707" pitchFamily="18" charset="2"/>
              <a:buChar char=""/>
              <a:defRPr sz="2000">
                <a:solidFill>
                  <a:schemeClr val="tx1"/>
                </a:solidFill>
                <a:latin typeface="Century Gothic" panose="020B0502020202020204" pitchFamily="34" charset="0"/>
              </a:defRPr>
            </a:lvl1pPr>
            <a:lvl2pPr marL="742950" indent="-285750">
              <a:spcBef>
                <a:spcPts val="1000"/>
              </a:spcBef>
              <a:buClr>
                <a:srgbClr val="8AD0D6"/>
              </a:buClr>
              <a:buSzPct val="80000"/>
              <a:buFont typeface="Wingdings 3" panose="05040102010807070707" pitchFamily="18" charset="2"/>
              <a:buChar char=""/>
              <a:defRPr>
                <a:solidFill>
                  <a:schemeClr val="tx1"/>
                </a:solidFill>
                <a:latin typeface="Century Gothic" panose="020B0502020202020204" pitchFamily="34" charset="0"/>
              </a:defRPr>
            </a:lvl2pPr>
            <a:lvl3pPr marL="1143000" indent="-228600">
              <a:spcBef>
                <a:spcPts val="1000"/>
              </a:spcBef>
              <a:buClr>
                <a:srgbClr val="8AD0D6"/>
              </a:buClr>
              <a:buSzPct val="80000"/>
              <a:buFont typeface="Wingdings 3" panose="05040102010807070707" pitchFamily="18" charset="2"/>
              <a:buChar char=""/>
              <a:defRPr sz="1600">
                <a:solidFill>
                  <a:schemeClr val="tx1"/>
                </a:solidFill>
                <a:latin typeface="Century Gothic" panose="020B0502020202020204" pitchFamily="34" charset="0"/>
              </a:defRPr>
            </a:lvl3pPr>
            <a:lvl4pPr marL="1600200" indent="-228600">
              <a:spcBef>
                <a:spcPts val="1000"/>
              </a:spcBef>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4pPr>
            <a:lvl5pPr marL="2057400" indent="-228600">
              <a:spcBef>
                <a:spcPts val="1000"/>
              </a:spcBef>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5pPr>
            <a:lvl6pPr marL="2514600" indent="-228600" defTabSz="457200" eaLnBrk="0" fontAlgn="base" hangingPunct="0">
              <a:spcBef>
                <a:spcPts val="1000"/>
              </a:spcBef>
              <a:spcAft>
                <a:spcPct val="0"/>
              </a:spcAft>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6pPr>
            <a:lvl7pPr marL="2971800" indent="-228600" defTabSz="457200" eaLnBrk="0" fontAlgn="base" hangingPunct="0">
              <a:spcBef>
                <a:spcPts val="1000"/>
              </a:spcBef>
              <a:spcAft>
                <a:spcPct val="0"/>
              </a:spcAft>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7pPr>
            <a:lvl8pPr marL="3429000" indent="-228600" defTabSz="457200" eaLnBrk="0" fontAlgn="base" hangingPunct="0">
              <a:spcBef>
                <a:spcPts val="1000"/>
              </a:spcBef>
              <a:spcAft>
                <a:spcPct val="0"/>
              </a:spcAft>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8pPr>
            <a:lvl9pPr marL="3886200" indent="-228600" defTabSz="457200" eaLnBrk="0" fontAlgn="base" hangingPunct="0">
              <a:spcBef>
                <a:spcPts val="1000"/>
              </a:spcBef>
              <a:spcAft>
                <a:spcPct val="0"/>
              </a:spcAft>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9pPr>
          </a:lstStyle>
          <a:p>
            <a:pPr>
              <a:spcBef>
                <a:spcPct val="0"/>
              </a:spcBef>
              <a:buClrTx/>
              <a:buSzTx/>
              <a:buFontTx/>
              <a:buNone/>
            </a:pPr>
            <a:r>
              <a:rPr lang="en-US" altLang="en-US" sz="900">
                <a:solidFill>
                  <a:srgbClr val="FFFFFF"/>
                </a:solidFill>
                <a:latin typeface="Calibri" panose="020F0502020204030204" pitchFamily="34" charset="0"/>
                <a:ea typeface="Calibri" panose="020F0502020204030204" pitchFamily="34" charset="0"/>
                <a:cs typeface="Times New Roman" panose="02020603050405020304" pitchFamily="18" charset="0"/>
              </a:rPr>
              <a:t>Manages day to day operations </a:t>
            </a:r>
            <a:endParaRPr lang="en-US" altLang="en-US" sz="300">
              <a:latin typeface="Corbel" panose="020B0503020204020204" pitchFamily="34" charset="0"/>
              <a:ea typeface="Calibri" panose="020F0502020204030204" pitchFamily="34" charset="0"/>
              <a:cs typeface="Times New Roman" panose="02020603050405020304" pitchFamily="18" charset="0"/>
            </a:endParaRPr>
          </a:p>
          <a:p>
            <a:pPr>
              <a:spcBef>
                <a:spcPct val="0"/>
              </a:spcBef>
              <a:buClrTx/>
              <a:buSzTx/>
              <a:buFontTx/>
              <a:buNone/>
            </a:pPr>
            <a:endParaRPr lang="en-US" altLang="en-US" sz="900">
              <a:solidFill>
                <a:srgbClr val="FFFFFF"/>
              </a:solidFill>
              <a:latin typeface="Calibri" panose="020F0502020204030204" pitchFamily="34" charset="0"/>
              <a:ea typeface="Calibri" panose="020F0502020204030204" pitchFamily="34" charset="0"/>
              <a:cs typeface="Times New Roman" panose="02020603050405020304" pitchFamily="18" charset="0"/>
            </a:endParaRPr>
          </a:p>
          <a:p>
            <a:pPr>
              <a:spcBef>
                <a:spcPct val="0"/>
              </a:spcBef>
              <a:buClrTx/>
              <a:buSzTx/>
              <a:buFontTx/>
              <a:buNone/>
            </a:pPr>
            <a:r>
              <a:rPr lang="en-US" altLang="en-US" sz="900">
                <a:solidFill>
                  <a:srgbClr val="FFFFFF"/>
                </a:solidFill>
                <a:latin typeface="Calibri" panose="020F0502020204030204" pitchFamily="34" charset="0"/>
                <a:ea typeface="Calibri" panose="020F0502020204030204" pitchFamily="34" charset="0"/>
                <a:cs typeface="Times New Roman" panose="02020603050405020304" pitchFamily="18" charset="0"/>
              </a:rPr>
              <a:t>Manages Budget</a:t>
            </a:r>
            <a:endParaRPr lang="en-US" altLang="en-US" sz="300">
              <a:latin typeface="Corbel" panose="020B0503020204020204" pitchFamily="34" charset="0"/>
              <a:ea typeface="Calibri" panose="020F0502020204030204" pitchFamily="34" charset="0"/>
              <a:cs typeface="Times New Roman" panose="02020603050405020304" pitchFamily="18" charset="0"/>
            </a:endParaRPr>
          </a:p>
          <a:p>
            <a:pPr>
              <a:spcBef>
                <a:spcPct val="0"/>
              </a:spcBef>
              <a:buClrTx/>
              <a:buSzTx/>
              <a:buFontTx/>
              <a:buNone/>
            </a:pPr>
            <a:endParaRPr lang="en-US" altLang="en-US" sz="900">
              <a:solidFill>
                <a:srgbClr val="FFFFFF"/>
              </a:solidFill>
              <a:latin typeface="Calibri" panose="020F0502020204030204" pitchFamily="34" charset="0"/>
              <a:ea typeface="Calibri" panose="020F0502020204030204" pitchFamily="34" charset="0"/>
              <a:cs typeface="Times New Roman" panose="02020603050405020304" pitchFamily="18" charset="0"/>
            </a:endParaRPr>
          </a:p>
          <a:p>
            <a:pPr>
              <a:spcBef>
                <a:spcPct val="0"/>
              </a:spcBef>
              <a:buClrTx/>
              <a:buSzTx/>
              <a:buFontTx/>
              <a:buNone/>
            </a:pPr>
            <a:r>
              <a:rPr lang="en-US" altLang="en-US" sz="900">
                <a:solidFill>
                  <a:srgbClr val="FFFFFF"/>
                </a:solidFill>
                <a:latin typeface="Calibri" panose="020F0502020204030204" pitchFamily="34" charset="0"/>
                <a:ea typeface="Calibri" panose="020F0502020204030204" pitchFamily="34" charset="0"/>
                <a:cs typeface="Times New Roman" panose="02020603050405020304" pitchFamily="18" charset="0"/>
              </a:rPr>
              <a:t>Supervises Health Department Staff &amp; Volunteers</a:t>
            </a:r>
            <a:endParaRPr lang="en-US" altLang="en-US" sz="300">
              <a:latin typeface="Corbel" panose="020B0503020204020204" pitchFamily="34" charset="0"/>
              <a:ea typeface="Calibri" panose="020F0502020204030204" pitchFamily="34" charset="0"/>
              <a:cs typeface="Times New Roman" panose="02020603050405020304" pitchFamily="18" charset="0"/>
            </a:endParaRPr>
          </a:p>
          <a:p>
            <a:pPr>
              <a:spcBef>
                <a:spcPct val="0"/>
              </a:spcBef>
              <a:buClrTx/>
              <a:buSzTx/>
              <a:buFontTx/>
              <a:buNone/>
            </a:pPr>
            <a:endParaRPr lang="en-US" altLang="en-US" sz="900">
              <a:solidFill>
                <a:srgbClr val="FFFFFF"/>
              </a:solidFill>
              <a:latin typeface="Calibri" panose="020F0502020204030204" pitchFamily="34" charset="0"/>
              <a:ea typeface="Calibri" panose="020F0502020204030204" pitchFamily="34" charset="0"/>
              <a:cs typeface="Times New Roman" panose="02020603050405020304" pitchFamily="18" charset="0"/>
            </a:endParaRPr>
          </a:p>
          <a:p>
            <a:pPr>
              <a:spcBef>
                <a:spcPct val="0"/>
              </a:spcBef>
              <a:buClrTx/>
              <a:buSzTx/>
              <a:buFontTx/>
              <a:buNone/>
            </a:pPr>
            <a:r>
              <a:rPr lang="en-US" altLang="en-US" sz="900">
                <a:solidFill>
                  <a:srgbClr val="FFFFFF"/>
                </a:solidFill>
                <a:latin typeface="Calibri" panose="020F0502020204030204" pitchFamily="34" charset="0"/>
                <a:ea typeface="Calibri" panose="020F0502020204030204" pitchFamily="34" charset="0"/>
                <a:cs typeface="Times New Roman" panose="02020603050405020304" pitchFamily="18" charset="0"/>
              </a:rPr>
              <a:t>Plans, Promote &amp; Coordinate Public Health Services</a:t>
            </a:r>
            <a:endParaRPr lang="en-US" altLang="en-US" sz="300">
              <a:latin typeface="Corbel" panose="020B0503020204020204" pitchFamily="34" charset="0"/>
              <a:ea typeface="Calibri" panose="020F0502020204030204" pitchFamily="34" charset="0"/>
              <a:cs typeface="Times New Roman" panose="02020603050405020304" pitchFamily="18" charset="0"/>
            </a:endParaRPr>
          </a:p>
          <a:p>
            <a:pPr>
              <a:spcBef>
                <a:spcPct val="0"/>
              </a:spcBef>
              <a:buClrTx/>
              <a:buSzTx/>
              <a:buFontTx/>
              <a:buNone/>
            </a:pPr>
            <a:endParaRPr lang="en-US" altLang="en-US" sz="300">
              <a:solidFill>
                <a:srgbClr val="FFFFFF"/>
              </a:solidFill>
              <a:latin typeface="Calibri" panose="020F0502020204030204" pitchFamily="34" charset="0"/>
              <a:ea typeface="Calibri" panose="020F0502020204030204" pitchFamily="34" charset="0"/>
              <a:cs typeface="Times New Roman" panose="02020603050405020304" pitchFamily="18" charset="0"/>
            </a:endParaRPr>
          </a:p>
          <a:p>
            <a:pPr>
              <a:spcBef>
                <a:spcPct val="0"/>
              </a:spcBef>
              <a:buClrTx/>
              <a:buSzTx/>
              <a:buFontTx/>
              <a:buNone/>
            </a:pPr>
            <a:r>
              <a:rPr lang="en-US" altLang="en-US" sz="900">
                <a:solidFill>
                  <a:srgbClr val="FFFFFF"/>
                </a:solidFill>
                <a:latin typeface="Calibri" panose="020F0502020204030204" pitchFamily="34" charset="0"/>
                <a:ea typeface="Calibri" panose="020F0502020204030204" pitchFamily="34" charset="0"/>
                <a:cs typeface="Times New Roman" panose="02020603050405020304" pitchFamily="18" charset="0"/>
              </a:rPr>
              <a:t>Prepares annual BOH Agenda’s and annual report </a:t>
            </a:r>
            <a:endParaRPr lang="en-US" altLang="en-US" sz="300">
              <a:latin typeface="Corbel" panose="020B0503020204020204" pitchFamily="34" charset="0"/>
              <a:ea typeface="Calibri" panose="020F0502020204030204" pitchFamily="34" charset="0"/>
              <a:cs typeface="Times New Roman" panose="02020603050405020304" pitchFamily="18" charset="0"/>
            </a:endParaRPr>
          </a:p>
          <a:p>
            <a:pPr>
              <a:spcBef>
                <a:spcPct val="0"/>
              </a:spcBef>
              <a:buClrTx/>
              <a:buSzTx/>
              <a:buFontTx/>
              <a:buNone/>
            </a:pPr>
            <a:endParaRPr lang="en-US" altLang="en-US" sz="900">
              <a:solidFill>
                <a:srgbClr val="FFFFFF"/>
              </a:solidFill>
              <a:latin typeface="Calibri" panose="020F0502020204030204" pitchFamily="34" charset="0"/>
              <a:ea typeface="Calibri" panose="020F0502020204030204" pitchFamily="34" charset="0"/>
              <a:cs typeface="Times New Roman" panose="02020603050405020304" pitchFamily="18" charset="0"/>
            </a:endParaRPr>
          </a:p>
          <a:p>
            <a:pPr>
              <a:spcBef>
                <a:spcPct val="0"/>
              </a:spcBef>
              <a:buClrTx/>
              <a:buSzTx/>
              <a:buFontTx/>
              <a:buNone/>
            </a:pPr>
            <a:r>
              <a:rPr lang="en-US" altLang="en-US" sz="900">
                <a:solidFill>
                  <a:srgbClr val="FFFFFF"/>
                </a:solidFill>
                <a:latin typeface="Calibri" panose="020F0502020204030204" pitchFamily="34" charset="0"/>
                <a:ea typeface="Calibri" panose="020F0502020204030204" pitchFamily="34" charset="0"/>
                <a:cs typeface="Times New Roman" panose="02020603050405020304" pitchFamily="18" charset="0"/>
              </a:rPr>
              <a:t>Oversees all licensing and permitting </a:t>
            </a:r>
            <a:endParaRPr lang="en-US" altLang="en-US" sz="300">
              <a:latin typeface="Corbel" panose="020B0503020204020204" pitchFamily="34" charset="0"/>
              <a:ea typeface="Calibri" panose="020F0502020204030204" pitchFamily="34" charset="0"/>
              <a:cs typeface="Times New Roman" panose="02020603050405020304" pitchFamily="18" charset="0"/>
            </a:endParaRPr>
          </a:p>
          <a:p>
            <a:pPr>
              <a:spcBef>
                <a:spcPct val="0"/>
              </a:spcBef>
              <a:buClrTx/>
              <a:buSzTx/>
              <a:buFontTx/>
              <a:buNone/>
            </a:pPr>
            <a:endParaRPr lang="en-US" altLang="en-US" sz="900">
              <a:solidFill>
                <a:srgbClr val="FFFFFF"/>
              </a:solidFill>
              <a:latin typeface="Calibri" panose="020F0502020204030204" pitchFamily="34" charset="0"/>
              <a:ea typeface="Calibri" panose="020F0502020204030204" pitchFamily="34" charset="0"/>
              <a:cs typeface="Times New Roman" panose="02020603050405020304" pitchFamily="18" charset="0"/>
            </a:endParaRPr>
          </a:p>
          <a:p>
            <a:pPr>
              <a:spcBef>
                <a:spcPct val="0"/>
              </a:spcBef>
              <a:buClrTx/>
              <a:buSzTx/>
              <a:buFontTx/>
              <a:buNone/>
            </a:pPr>
            <a:r>
              <a:rPr lang="en-US" altLang="en-US" sz="900">
                <a:solidFill>
                  <a:srgbClr val="FFFFFF"/>
                </a:solidFill>
                <a:latin typeface="Calibri" panose="020F0502020204030204" pitchFamily="34" charset="0"/>
                <a:ea typeface="Calibri" panose="020F0502020204030204" pitchFamily="34" charset="0"/>
                <a:cs typeface="Times New Roman" panose="02020603050405020304" pitchFamily="18" charset="0"/>
              </a:rPr>
              <a:t>Review applications for plan review</a:t>
            </a:r>
            <a:endParaRPr lang="en-US" altLang="en-US" sz="300">
              <a:latin typeface="Corbel" panose="020B0503020204020204" pitchFamily="34" charset="0"/>
              <a:ea typeface="Calibri" panose="020F0502020204030204" pitchFamily="34" charset="0"/>
              <a:cs typeface="Times New Roman" panose="02020603050405020304" pitchFamily="18" charset="0"/>
            </a:endParaRPr>
          </a:p>
          <a:p>
            <a:pPr>
              <a:spcBef>
                <a:spcPct val="0"/>
              </a:spcBef>
              <a:buClrTx/>
              <a:buSzTx/>
              <a:buFontTx/>
              <a:buNone/>
            </a:pPr>
            <a:endParaRPr lang="en-US" altLang="en-US" sz="900">
              <a:solidFill>
                <a:srgbClr val="FFFFFF"/>
              </a:solidFill>
              <a:latin typeface="Calibri" panose="020F0502020204030204" pitchFamily="34" charset="0"/>
              <a:ea typeface="Calibri" panose="020F0502020204030204" pitchFamily="34" charset="0"/>
              <a:cs typeface="Times New Roman" panose="02020603050405020304" pitchFamily="18" charset="0"/>
            </a:endParaRPr>
          </a:p>
          <a:p>
            <a:pPr>
              <a:spcBef>
                <a:spcPct val="0"/>
              </a:spcBef>
              <a:buClrTx/>
              <a:buSzTx/>
              <a:buFontTx/>
              <a:buNone/>
            </a:pPr>
            <a:r>
              <a:rPr lang="en-US" altLang="en-US" sz="900">
                <a:solidFill>
                  <a:srgbClr val="FFFFFF"/>
                </a:solidFill>
                <a:latin typeface="Calibri" panose="020F0502020204030204" pitchFamily="34" charset="0"/>
                <a:ea typeface="Calibri" panose="020F0502020204030204" pitchFamily="34" charset="0"/>
                <a:cs typeface="Times New Roman" panose="02020603050405020304" pitchFamily="18" charset="0"/>
              </a:rPr>
              <a:t>Oversees all enforcement </a:t>
            </a:r>
            <a:endParaRPr lang="en-US" altLang="en-US" sz="300">
              <a:latin typeface="Corbel" panose="020B0503020204020204" pitchFamily="34" charset="0"/>
              <a:ea typeface="Calibri" panose="020F0502020204030204" pitchFamily="34" charset="0"/>
              <a:cs typeface="Times New Roman" panose="02020603050405020304" pitchFamily="18" charset="0"/>
            </a:endParaRPr>
          </a:p>
          <a:p>
            <a:pPr>
              <a:spcBef>
                <a:spcPct val="0"/>
              </a:spcBef>
              <a:buClrTx/>
              <a:buSzTx/>
              <a:buFontTx/>
              <a:buNone/>
            </a:pPr>
            <a:endParaRPr lang="en-US" altLang="en-US" sz="900">
              <a:solidFill>
                <a:srgbClr val="FFFFFF"/>
              </a:solidFill>
              <a:latin typeface="Calibri" panose="020F0502020204030204" pitchFamily="34" charset="0"/>
              <a:ea typeface="Calibri" panose="020F0502020204030204" pitchFamily="34" charset="0"/>
              <a:cs typeface="Times New Roman" panose="02020603050405020304" pitchFamily="18" charset="0"/>
            </a:endParaRPr>
          </a:p>
          <a:p>
            <a:pPr>
              <a:spcBef>
                <a:spcPct val="0"/>
              </a:spcBef>
              <a:buClrTx/>
              <a:buSzTx/>
              <a:buFontTx/>
              <a:buNone/>
            </a:pPr>
            <a:r>
              <a:rPr lang="en-US" altLang="en-US" sz="900">
                <a:solidFill>
                  <a:srgbClr val="FFFFFF"/>
                </a:solidFill>
                <a:latin typeface="Calibri" panose="020F0502020204030204" pitchFamily="34" charset="0"/>
                <a:ea typeface="Calibri" panose="020F0502020204030204" pitchFamily="34" charset="0"/>
                <a:cs typeface="Times New Roman" panose="02020603050405020304" pitchFamily="18" charset="0"/>
              </a:rPr>
              <a:t>Develops, implements and amends polices, rules regulations and by-laws</a:t>
            </a:r>
            <a:endParaRPr lang="en-US" altLang="en-US" sz="300">
              <a:latin typeface="Corbel" panose="020B0503020204020204" pitchFamily="34" charset="0"/>
              <a:ea typeface="Calibri" panose="020F0502020204030204" pitchFamily="34" charset="0"/>
              <a:cs typeface="Times New Roman" panose="02020603050405020304" pitchFamily="18" charset="0"/>
            </a:endParaRPr>
          </a:p>
          <a:p>
            <a:pPr>
              <a:spcBef>
                <a:spcPct val="0"/>
              </a:spcBef>
              <a:buClrTx/>
              <a:buSzTx/>
              <a:buFontTx/>
              <a:buNone/>
            </a:pPr>
            <a:endParaRPr lang="en-US" altLang="en-US" sz="900">
              <a:solidFill>
                <a:srgbClr val="FFFFFF"/>
              </a:solidFill>
              <a:latin typeface="Calibri" panose="020F0502020204030204" pitchFamily="34" charset="0"/>
              <a:ea typeface="Calibri" panose="020F0502020204030204" pitchFamily="34" charset="0"/>
              <a:cs typeface="Times New Roman" panose="02020603050405020304" pitchFamily="18" charset="0"/>
            </a:endParaRPr>
          </a:p>
          <a:p>
            <a:pPr>
              <a:spcBef>
                <a:spcPct val="0"/>
              </a:spcBef>
              <a:buClrTx/>
              <a:buSzTx/>
              <a:buFontTx/>
              <a:buNone/>
            </a:pPr>
            <a:r>
              <a:rPr lang="en-US" altLang="en-US" sz="900">
                <a:solidFill>
                  <a:srgbClr val="FFFFFF"/>
                </a:solidFill>
                <a:latin typeface="Calibri" panose="020F0502020204030204" pitchFamily="34" charset="0"/>
                <a:ea typeface="Calibri" panose="020F0502020204030204" pitchFamily="34" charset="0"/>
                <a:cs typeface="Times New Roman" panose="02020603050405020304" pitchFamily="18" charset="0"/>
              </a:rPr>
              <a:t>Scheduling &amp; Maintain ongoing educational outreach</a:t>
            </a:r>
            <a:endParaRPr lang="en-US" altLang="en-US" sz="300">
              <a:latin typeface="Corbel" panose="020B0503020204020204" pitchFamily="34" charset="0"/>
              <a:ea typeface="Calibri" panose="020F0502020204030204" pitchFamily="34" charset="0"/>
              <a:cs typeface="Times New Roman" panose="02020603050405020304" pitchFamily="18" charset="0"/>
            </a:endParaRPr>
          </a:p>
          <a:p>
            <a:pPr>
              <a:spcBef>
                <a:spcPct val="0"/>
              </a:spcBef>
              <a:buClrTx/>
              <a:buSzTx/>
              <a:buFontTx/>
              <a:buNone/>
            </a:pPr>
            <a:endParaRPr lang="en-US" altLang="en-US" sz="900">
              <a:solidFill>
                <a:srgbClr val="FFFFFF"/>
              </a:solidFill>
              <a:latin typeface="Calibri" panose="020F0502020204030204" pitchFamily="34" charset="0"/>
              <a:ea typeface="Calibri" panose="020F0502020204030204" pitchFamily="34" charset="0"/>
              <a:cs typeface="Times New Roman" panose="02020603050405020304" pitchFamily="18" charset="0"/>
            </a:endParaRPr>
          </a:p>
          <a:p>
            <a:pPr>
              <a:spcBef>
                <a:spcPct val="0"/>
              </a:spcBef>
              <a:buClrTx/>
              <a:buSzTx/>
              <a:buFontTx/>
              <a:buNone/>
            </a:pPr>
            <a:r>
              <a:rPr lang="en-US" altLang="en-US" sz="900">
                <a:solidFill>
                  <a:srgbClr val="FFFFFF"/>
                </a:solidFill>
                <a:latin typeface="Calibri" panose="020F0502020204030204" pitchFamily="34" charset="0"/>
                <a:ea typeface="Calibri" panose="020F0502020204030204" pitchFamily="34" charset="0"/>
                <a:cs typeface="Times New Roman" panose="02020603050405020304" pitchFamily="18" charset="0"/>
              </a:rPr>
              <a:t>Attends Town meetings &amp; court</a:t>
            </a:r>
            <a:endParaRPr lang="en-US" altLang="en-US" sz="300">
              <a:latin typeface="Corbel" panose="020B0503020204020204" pitchFamily="34" charset="0"/>
              <a:ea typeface="Calibri" panose="020F0502020204030204" pitchFamily="34" charset="0"/>
              <a:cs typeface="Times New Roman" panose="02020603050405020304" pitchFamily="18" charset="0"/>
            </a:endParaRPr>
          </a:p>
          <a:p>
            <a:pPr>
              <a:spcBef>
                <a:spcPct val="0"/>
              </a:spcBef>
              <a:buClrTx/>
              <a:buSzTx/>
              <a:buFontTx/>
              <a:buNone/>
            </a:pPr>
            <a:r>
              <a:rPr lang="en-US" altLang="en-US" sz="900">
                <a:latin typeface="Calibri" panose="020F0502020204030204" pitchFamily="34" charset="0"/>
                <a:ea typeface="Calibri" panose="020F0502020204030204" pitchFamily="34" charset="0"/>
                <a:cs typeface="Times New Roman" panose="02020603050405020304" pitchFamily="18" charset="0"/>
              </a:rPr>
              <a:t>  </a:t>
            </a:r>
            <a:endParaRPr lang="en-US" altLang="en-US" sz="300">
              <a:latin typeface="Corbel" panose="020B0503020204020204" pitchFamily="34" charset="0"/>
              <a:ea typeface="Calibri" panose="020F0502020204030204" pitchFamily="34" charset="0"/>
              <a:cs typeface="Times New Roman" panose="02020603050405020304" pitchFamily="18" charset="0"/>
            </a:endParaRPr>
          </a:p>
          <a:p>
            <a:pPr>
              <a:spcBef>
                <a:spcPct val="0"/>
              </a:spcBef>
              <a:buClrTx/>
              <a:buSzTx/>
              <a:buFontTx/>
              <a:buNone/>
            </a:pPr>
            <a:r>
              <a:rPr lang="en-US" altLang="en-US" sz="900">
                <a:latin typeface="Calibri" panose="020F0502020204030204" pitchFamily="34" charset="0"/>
                <a:ea typeface="Calibri" panose="020F0502020204030204" pitchFamily="34" charset="0"/>
                <a:cs typeface="Times New Roman" panose="02020603050405020304" pitchFamily="18" charset="0"/>
              </a:rPr>
              <a:t> </a:t>
            </a:r>
            <a:endParaRPr lang="en-US" altLang="en-US" sz="300">
              <a:latin typeface="Corbel" panose="020B0503020204020204" pitchFamily="34" charset="0"/>
              <a:ea typeface="Calibri" panose="020F0502020204030204" pitchFamily="34" charset="0"/>
              <a:cs typeface="Times New Roman" panose="02020603050405020304" pitchFamily="18" charset="0"/>
            </a:endParaRPr>
          </a:p>
          <a:p>
            <a:pPr>
              <a:spcBef>
                <a:spcPct val="0"/>
              </a:spcBef>
              <a:buClrTx/>
              <a:buSzTx/>
              <a:buFontTx/>
              <a:buNone/>
            </a:pPr>
            <a:endParaRPr lang="en-US" altLang="en-US" sz="1800">
              <a:latin typeface="Corbel" panose="020B0503020204020204" pitchFamily="34" charset="0"/>
              <a:ea typeface="Calibri" panose="020F0502020204030204" pitchFamily="34" charset="0"/>
              <a:cs typeface="Times New Roman" panose="02020603050405020304" pitchFamily="18" charset="0"/>
            </a:endParaRPr>
          </a:p>
        </p:txBody>
      </p:sp>
      <p:sp>
        <p:nvSpPr>
          <p:cNvPr id="13322" name="Rectangle 15"/>
          <p:cNvSpPr>
            <a:spLocks noChangeArrowheads="1"/>
          </p:cNvSpPr>
          <p:nvPr/>
        </p:nvSpPr>
        <p:spPr bwMode="auto">
          <a:xfrm>
            <a:off x="14288"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ts val="1000"/>
              </a:spcBef>
              <a:buClr>
                <a:srgbClr val="8AD0D6"/>
              </a:buClr>
              <a:buSzPct val="80000"/>
              <a:buFont typeface="Wingdings 3" panose="05040102010807070707" pitchFamily="18" charset="2"/>
              <a:buChar char=""/>
              <a:defRPr sz="2000">
                <a:solidFill>
                  <a:schemeClr val="tx1"/>
                </a:solidFill>
                <a:latin typeface="Century Gothic" panose="020B0502020202020204" pitchFamily="34" charset="0"/>
              </a:defRPr>
            </a:lvl1pPr>
            <a:lvl2pPr marL="742950" indent="-285750">
              <a:spcBef>
                <a:spcPts val="1000"/>
              </a:spcBef>
              <a:buClr>
                <a:srgbClr val="8AD0D6"/>
              </a:buClr>
              <a:buSzPct val="80000"/>
              <a:buFont typeface="Wingdings 3" panose="05040102010807070707" pitchFamily="18" charset="2"/>
              <a:buChar char=""/>
              <a:defRPr>
                <a:solidFill>
                  <a:schemeClr val="tx1"/>
                </a:solidFill>
                <a:latin typeface="Century Gothic" panose="020B0502020202020204" pitchFamily="34" charset="0"/>
              </a:defRPr>
            </a:lvl2pPr>
            <a:lvl3pPr marL="1143000" indent="-228600">
              <a:spcBef>
                <a:spcPts val="1000"/>
              </a:spcBef>
              <a:buClr>
                <a:srgbClr val="8AD0D6"/>
              </a:buClr>
              <a:buSzPct val="80000"/>
              <a:buFont typeface="Wingdings 3" panose="05040102010807070707" pitchFamily="18" charset="2"/>
              <a:buChar char=""/>
              <a:defRPr sz="1600">
                <a:solidFill>
                  <a:schemeClr val="tx1"/>
                </a:solidFill>
                <a:latin typeface="Century Gothic" panose="020B0502020202020204" pitchFamily="34" charset="0"/>
              </a:defRPr>
            </a:lvl3pPr>
            <a:lvl4pPr marL="1600200" indent="-228600">
              <a:spcBef>
                <a:spcPts val="1000"/>
              </a:spcBef>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4pPr>
            <a:lvl5pPr marL="2057400" indent="-228600">
              <a:spcBef>
                <a:spcPts val="1000"/>
              </a:spcBef>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5pPr>
            <a:lvl6pPr marL="2514600" indent="-228600" defTabSz="457200" eaLnBrk="0" fontAlgn="base" hangingPunct="0">
              <a:spcBef>
                <a:spcPts val="1000"/>
              </a:spcBef>
              <a:spcAft>
                <a:spcPct val="0"/>
              </a:spcAft>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6pPr>
            <a:lvl7pPr marL="2971800" indent="-228600" defTabSz="457200" eaLnBrk="0" fontAlgn="base" hangingPunct="0">
              <a:spcBef>
                <a:spcPts val="1000"/>
              </a:spcBef>
              <a:spcAft>
                <a:spcPct val="0"/>
              </a:spcAft>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7pPr>
            <a:lvl8pPr marL="3429000" indent="-228600" defTabSz="457200" eaLnBrk="0" fontAlgn="base" hangingPunct="0">
              <a:spcBef>
                <a:spcPts val="1000"/>
              </a:spcBef>
              <a:spcAft>
                <a:spcPct val="0"/>
              </a:spcAft>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8pPr>
            <a:lvl9pPr marL="3886200" indent="-228600" defTabSz="457200" eaLnBrk="0" fontAlgn="base" hangingPunct="0">
              <a:spcBef>
                <a:spcPts val="1000"/>
              </a:spcBef>
              <a:spcAft>
                <a:spcPct val="0"/>
              </a:spcAft>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9pPr>
          </a:lstStyle>
          <a:p>
            <a:pPr>
              <a:spcBef>
                <a:spcPct val="0"/>
              </a:spcBef>
              <a:buClrTx/>
              <a:buSzTx/>
              <a:buFontTx/>
              <a:buNone/>
            </a:pPr>
            <a:endParaRPr lang="en-US" altLang="en-US" sz="1800">
              <a:latin typeface="Corbel" panose="020B0503020204020204" pitchFamily="34" charset="0"/>
            </a:endParaRPr>
          </a:p>
        </p:txBody>
      </p:sp>
      <p:sp>
        <p:nvSpPr>
          <p:cNvPr id="13323" name="Rectangle 7"/>
          <p:cNvSpPr>
            <a:spLocks noChangeArrowheads="1"/>
          </p:cNvSpPr>
          <p:nvPr/>
        </p:nvSpPr>
        <p:spPr bwMode="auto">
          <a:xfrm>
            <a:off x="5319713" y="230188"/>
            <a:ext cx="871537" cy="384175"/>
          </a:xfrm>
          <a:prstGeom prst="rect">
            <a:avLst/>
          </a:prstGeom>
          <a:solidFill>
            <a:srgbClr val="5B9BD5"/>
          </a:solidFill>
          <a:ln w="12700">
            <a:solidFill>
              <a:srgbClr val="41719C"/>
            </a:solidFill>
            <a:miter lim="800000"/>
            <a:headEnd/>
            <a:tailEnd/>
          </a:ln>
        </p:spPr>
        <p:txBody>
          <a:bodyPr anchor="ctr"/>
          <a:lstStyle>
            <a:lvl1pPr>
              <a:spcBef>
                <a:spcPts val="1000"/>
              </a:spcBef>
              <a:buClr>
                <a:srgbClr val="8AD0D6"/>
              </a:buClr>
              <a:buSzPct val="80000"/>
              <a:buFont typeface="Wingdings 3" panose="05040102010807070707" pitchFamily="18" charset="2"/>
              <a:buChar char=""/>
              <a:defRPr sz="2000">
                <a:solidFill>
                  <a:schemeClr val="tx1"/>
                </a:solidFill>
                <a:latin typeface="Century Gothic" panose="020B0502020202020204" pitchFamily="34" charset="0"/>
              </a:defRPr>
            </a:lvl1pPr>
            <a:lvl2pPr marL="742950" indent="-285750">
              <a:spcBef>
                <a:spcPts val="1000"/>
              </a:spcBef>
              <a:buClr>
                <a:srgbClr val="8AD0D6"/>
              </a:buClr>
              <a:buSzPct val="80000"/>
              <a:buFont typeface="Wingdings 3" panose="05040102010807070707" pitchFamily="18" charset="2"/>
              <a:buChar char=""/>
              <a:defRPr>
                <a:solidFill>
                  <a:schemeClr val="tx1"/>
                </a:solidFill>
                <a:latin typeface="Century Gothic" panose="020B0502020202020204" pitchFamily="34" charset="0"/>
              </a:defRPr>
            </a:lvl2pPr>
            <a:lvl3pPr marL="1143000" indent="-228600">
              <a:spcBef>
                <a:spcPts val="1000"/>
              </a:spcBef>
              <a:buClr>
                <a:srgbClr val="8AD0D6"/>
              </a:buClr>
              <a:buSzPct val="80000"/>
              <a:buFont typeface="Wingdings 3" panose="05040102010807070707" pitchFamily="18" charset="2"/>
              <a:buChar char=""/>
              <a:defRPr sz="1600">
                <a:solidFill>
                  <a:schemeClr val="tx1"/>
                </a:solidFill>
                <a:latin typeface="Century Gothic" panose="020B0502020202020204" pitchFamily="34" charset="0"/>
              </a:defRPr>
            </a:lvl3pPr>
            <a:lvl4pPr marL="1600200" indent="-228600">
              <a:spcBef>
                <a:spcPts val="1000"/>
              </a:spcBef>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4pPr>
            <a:lvl5pPr marL="2057400" indent="-228600">
              <a:spcBef>
                <a:spcPts val="1000"/>
              </a:spcBef>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5pPr>
            <a:lvl6pPr marL="2514600" indent="-228600" defTabSz="457200" eaLnBrk="0" fontAlgn="base" hangingPunct="0">
              <a:spcBef>
                <a:spcPts val="1000"/>
              </a:spcBef>
              <a:spcAft>
                <a:spcPct val="0"/>
              </a:spcAft>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6pPr>
            <a:lvl7pPr marL="2971800" indent="-228600" defTabSz="457200" eaLnBrk="0" fontAlgn="base" hangingPunct="0">
              <a:spcBef>
                <a:spcPts val="1000"/>
              </a:spcBef>
              <a:spcAft>
                <a:spcPct val="0"/>
              </a:spcAft>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7pPr>
            <a:lvl8pPr marL="3429000" indent="-228600" defTabSz="457200" eaLnBrk="0" fontAlgn="base" hangingPunct="0">
              <a:spcBef>
                <a:spcPts val="1000"/>
              </a:spcBef>
              <a:spcAft>
                <a:spcPct val="0"/>
              </a:spcAft>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8pPr>
            <a:lvl9pPr marL="3886200" indent="-228600" defTabSz="457200" eaLnBrk="0" fontAlgn="base" hangingPunct="0">
              <a:spcBef>
                <a:spcPts val="1000"/>
              </a:spcBef>
              <a:spcAft>
                <a:spcPct val="0"/>
              </a:spcAft>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9pPr>
          </a:lstStyle>
          <a:p>
            <a:pPr algn="ctr">
              <a:spcBef>
                <a:spcPct val="0"/>
              </a:spcBef>
              <a:buClrTx/>
              <a:buSzTx/>
              <a:buFontTx/>
              <a:buNone/>
            </a:pPr>
            <a:r>
              <a:rPr lang="en-US" altLang="en-US" sz="800">
                <a:solidFill>
                  <a:srgbClr val="FFFFFF"/>
                </a:solidFill>
                <a:latin typeface="Calibri" panose="020F0502020204030204" pitchFamily="34" charset="0"/>
                <a:ea typeface="Calibri" panose="020F0502020204030204" pitchFamily="34" charset="0"/>
                <a:cs typeface="Times New Roman" panose="02020603050405020304" pitchFamily="18" charset="0"/>
              </a:rPr>
              <a:t>Community Health</a:t>
            </a:r>
            <a:endParaRPr lang="en-US" altLang="en-US" sz="1800">
              <a:latin typeface="Corbel" panose="020B0503020204020204" pitchFamily="34" charset="0"/>
              <a:ea typeface="Calibri" panose="020F0502020204030204" pitchFamily="34" charset="0"/>
              <a:cs typeface="Times New Roman" panose="02020603050405020304" pitchFamily="18" charset="0"/>
            </a:endParaRPr>
          </a:p>
        </p:txBody>
      </p:sp>
      <p:sp>
        <p:nvSpPr>
          <p:cNvPr id="13324" name="Flowchart: Process 8"/>
          <p:cNvSpPr>
            <a:spLocks noChangeArrowheads="1"/>
          </p:cNvSpPr>
          <p:nvPr/>
        </p:nvSpPr>
        <p:spPr bwMode="auto">
          <a:xfrm>
            <a:off x="5327650" y="673100"/>
            <a:ext cx="914400" cy="5440363"/>
          </a:xfrm>
          <a:prstGeom prst="flowChartProcess">
            <a:avLst/>
          </a:prstGeom>
          <a:solidFill>
            <a:srgbClr val="5B9BD5"/>
          </a:solidFill>
          <a:ln w="12700">
            <a:solidFill>
              <a:srgbClr val="41719C"/>
            </a:solidFill>
            <a:miter lim="800000"/>
            <a:headEnd/>
            <a:tailEnd/>
          </a:ln>
        </p:spPr>
        <p:txBody>
          <a:bodyPr anchor="ctr"/>
          <a:lstStyle>
            <a:lvl1pPr>
              <a:spcBef>
                <a:spcPts val="1000"/>
              </a:spcBef>
              <a:buClr>
                <a:srgbClr val="8AD0D6"/>
              </a:buClr>
              <a:buSzPct val="80000"/>
              <a:buFont typeface="Wingdings 3" panose="05040102010807070707" pitchFamily="18" charset="2"/>
              <a:buChar char=""/>
              <a:defRPr sz="2000">
                <a:solidFill>
                  <a:schemeClr val="tx1"/>
                </a:solidFill>
                <a:latin typeface="Century Gothic" panose="020B0502020202020204" pitchFamily="34" charset="0"/>
              </a:defRPr>
            </a:lvl1pPr>
            <a:lvl2pPr marL="742950" indent="-285750">
              <a:spcBef>
                <a:spcPts val="1000"/>
              </a:spcBef>
              <a:buClr>
                <a:srgbClr val="8AD0D6"/>
              </a:buClr>
              <a:buSzPct val="80000"/>
              <a:buFont typeface="Wingdings 3" panose="05040102010807070707" pitchFamily="18" charset="2"/>
              <a:buChar char=""/>
              <a:defRPr>
                <a:solidFill>
                  <a:schemeClr val="tx1"/>
                </a:solidFill>
                <a:latin typeface="Century Gothic" panose="020B0502020202020204" pitchFamily="34" charset="0"/>
              </a:defRPr>
            </a:lvl2pPr>
            <a:lvl3pPr marL="1143000" indent="-228600">
              <a:spcBef>
                <a:spcPts val="1000"/>
              </a:spcBef>
              <a:buClr>
                <a:srgbClr val="8AD0D6"/>
              </a:buClr>
              <a:buSzPct val="80000"/>
              <a:buFont typeface="Wingdings 3" panose="05040102010807070707" pitchFamily="18" charset="2"/>
              <a:buChar char=""/>
              <a:defRPr sz="1600">
                <a:solidFill>
                  <a:schemeClr val="tx1"/>
                </a:solidFill>
                <a:latin typeface="Century Gothic" panose="020B0502020202020204" pitchFamily="34" charset="0"/>
              </a:defRPr>
            </a:lvl3pPr>
            <a:lvl4pPr marL="1600200" indent="-228600">
              <a:spcBef>
                <a:spcPts val="1000"/>
              </a:spcBef>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4pPr>
            <a:lvl5pPr marL="2057400" indent="-228600">
              <a:spcBef>
                <a:spcPts val="1000"/>
              </a:spcBef>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5pPr>
            <a:lvl6pPr marL="2514600" indent="-228600" defTabSz="457200" eaLnBrk="0" fontAlgn="base" hangingPunct="0">
              <a:spcBef>
                <a:spcPts val="1000"/>
              </a:spcBef>
              <a:spcAft>
                <a:spcPct val="0"/>
              </a:spcAft>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6pPr>
            <a:lvl7pPr marL="2971800" indent="-228600" defTabSz="457200" eaLnBrk="0" fontAlgn="base" hangingPunct="0">
              <a:spcBef>
                <a:spcPts val="1000"/>
              </a:spcBef>
              <a:spcAft>
                <a:spcPct val="0"/>
              </a:spcAft>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7pPr>
            <a:lvl8pPr marL="3429000" indent="-228600" defTabSz="457200" eaLnBrk="0" fontAlgn="base" hangingPunct="0">
              <a:spcBef>
                <a:spcPts val="1000"/>
              </a:spcBef>
              <a:spcAft>
                <a:spcPct val="0"/>
              </a:spcAft>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8pPr>
            <a:lvl9pPr marL="3886200" indent="-228600" defTabSz="457200" eaLnBrk="0" fontAlgn="base" hangingPunct="0">
              <a:spcBef>
                <a:spcPts val="1000"/>
              </a:spcBef>
              <a:spcAft>
                <a:spcPct val="0"/>
              </a:spcAft>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9pPr>
          </a:lstStyle>
          <a:p>
            <a:pPr>
              <a:spcBef>
                <a:spcPct val="0"/>
              </a:spcBef>
              <a:buClrTx/>
              <a:buSzTx/>
              <a:buFontTx/>
              <a:buNone/>
            </a:pPr>
            <a:r>
              <a:rPr lang="en-US" altLang="en-US" sz="900">
                <a:solidFill>
                  <a:srgbClr val="FFFFFF"/>
                </a:solidFill>
                <a:latin typeface="Calibri" panose="020F0502020204030204" pitchFamily="34" charset="0"/>
                <a:ea typeface="Calibri" panose="020F0502020204030204" pitchFamily="34" charset="0"/>
                <a:cs typeface="Times New Roman" panose="02020603050405020304" pitchFamily="18" charset="0"/>
              </a:rPr>
              <a:t>COVID-19 Safety &amp; Health </a:t>
            </a:r>
            <a:endParaRPr lang="en-US" altLang="en-US" sz="300">
              <a:latin typeface="Corbel" panose="020B0503020204020204" pitchFamily="34" charset="0"/>
              <a:ea typeface="Calibri" panose="020F0502020204030204" pitchFamily="34" charset="0"/>
              <a:cs typeface="Times New Roman" panose="02020603050405020304" pitchFamily="18" charset="0"/>
            </a:endParaRPr>
          </a:p>
          <a:p>
            <a:pPr>
              <a:spcBef>
                <a:spcPct val="0"/>
              </a:spcBef>
              <a:buClrTx/>
              <a:buSzTx/>
              <a:buFontTx/>
              <a:buNone/>
            </a:pPr>
            <a:r>
              <a:rPr lang="en-US" altLang="en-US" sz="900">
                <a:solidFill>
                  <a:srgbClr val="FFFFFF"/>
                </a:solidFill>
                <a:latin typeface="Calibri" panose="020F0502020204030204" pitchFamily="34" charset="0"/>
                <a:ea typeface="Calibri" panose="020F0502020204030204" pitchFamily="34" charset="0"/>
                <a:cs typeface="Times New Roman" panose="02020603050405020304" pitchFamily="18" charset="0"/>
              </a:rPr>
              <a:t>Public Health Nursing &amp; </a:t>
            </a:r>
          </a:p>
          <a:p>
            <a:pPr>
              <a:spcBef>
                <a:spcPct val="0"/>
              </a:spcBef>
              <a:buClrTx/>
              <a:buSzTx/>
              <a:buFontTx/>
              <a:buNone/>
            </a:pPr>
            <a:endParaRPr lang="en-US" altLang="en-US" sz="900">
              <a:solidFill>
                <a:srgbClr val="FFFFFF"/>
              </a:solidFill>
              <a:latin typeface="Calibri" panose="020F0502020204030204" pitchFamily="34" charset="0"/>
              <a:ea typeface="Calibri" panose="020F0502020204030204" pitchFamily="34" charset="0"/>
              <a:cs typeface="Times New Roman" panose="02020603050405020304" pitchFamily="18" charset="0"/>
            </a:endParaRPr>
          </a:p>
          <a:p>
            <a:pPr>
              <a:spcBef>
                <a:spcPct val="0"/>
              </a:spcBef>
              <a:buClrTx/>
              <a:buSzTx/>
              <a:buFontTx/>
              <a:buNone/>
            </a:pPr>
            <a:r>
              <a:rPr lang="en-US" altLang="en-US" sz="900">
                <a:solidFill>
                  <a:srgbClr val="FFFFFF"/>
                </a:solidFill>
                <a:latin typeface="Calibri" panose="020F0502020204030204" pitchFamily="34" charset="0"/>
                <a:ea typeface="Calibri" panose="020F0502020204030204" pitchFamily="34" charset="0"/>
                <a:cs typeface="Times New Roman" panose="02020603050405020304" pitchFamily="18" charset="0"/>
              </a:rPr>
              <a:t>Epidemiology Services</a:t>
            </a:r>
            <a:endParaRPr lang="en-US" altLang="en-US" sz="300">
              <a:latin typeface="Corbel" panose="020B0503020204020204" pitchFamily="34" charset="0"/>
              <a:ea typeface="Calibri" panose="020F0502020204030204" pitchFamily="34" charset="0"/>
              <a:cs typeface="Times New Roman" panose="02020603050405020304" pitchFamily="18" charset="0"/>
            </a:endParaRPr>
          </a:p>
          <a:p>
            <a:pPr>
              <a:spcBef>
                <a:spcPct val="0"/>
              </a:spcBef>
              <a:buClrTx/>
              <a:buSzTx/>
              <a:buFontTx/>
              <a:buNone/>
            </a:pPr>
            <a:endParaRPr lang="en-US" altLang="en-US" sz="900">
              <a:solidFill>
                <a:srgbClr val="FFFFFF"/>
              </a:solidFill>
              <a:latin typeface="Calibri" panose="020F0502020204030204" pitchFamily="34" charset="0"/>
              <a:ea typeface="Calibri" panose="020F0502020204030204" pitchFamily="34" charset="0"/>
              <a:cs typeface="Times New Roman" panose="02020603050405020304" pitchFamily="18" charset="0"/>
            </a:endParaRPr>
          </a:p>
          <a:p>
            <a:pPr>
              <a:spcBef>
                <a:spcPct val="0"/>
              </a:spcBef>
              <a:buClrTx/>
              <a:buSzTx/>
              <a:buFontTx/>
              <a:buNone/>
            </a:pPr>
            <a:r>
              <a:rPr lang="en-US" altLang="en-US" sz="900">
                <a:solidFill>
                  <a:srgbClr val="FFFFFF"/>
                </a:solidFill>
                <a:latin typeface="Calibri" panose="020F0502020204030204" pitchFamily="34" charset="0"/>
                <a:ea typeface="Calibri" panose="020F0502020204030204" pitchFamily="34" charset="0"/>
                <a:cs typeface="Times New Roman" panose="02020603050405020304" pitchFamily="18" charset="0"/>
              </a:rPr>
              <a:t>Communicable &amp; Infectious Disease Control</a:t>
            </a:r>
            <a:endParaRPr lang="en-US" altLang="en-US" sz="300">
              <a:latin typeface="Corbel" panose="020B0503020204020204" pitchFamily="34" charset="0"/>
              <a:ea typeface="Calibri" panose="020F0502020204030204" pitchFamily="34" charset="0"/>
              <a:cs typeface="Times New Roman" panose="02020603050405020304" pitchFamily="18" charset="0"/>
            </a:endParaRPr>
          </a:p>
          <a:p>
            <a:pPr>
              <a:spcBef>
                <a:spcPct val="0"/>
              </a:spcBef>
              <a:buClrTx/>
              <a:buSzTx/>
              <a:buFontTx/>
              <a:buNone/>
            </a:pPr>
            <a:endParaRPr lang="en-US" altLang="en-US" sz="900">
              <a:solidFill>
                <a:srgbClr val="FFFFFF"/>
              </a:solidFill>
              <a:latin typeface="Calibri" panose="020F0502020204030204" pitchFamily="34" charset="0"/>
              <a:ea typeface="Calibri" panose="020F0502020204030204" pitchFamily="34" charset="0"/>
              <a:cs typeface="Times New Roman" panose="02020603050405020304" pitchFamily="18" charset="0"/>
            </a:endParaRPr>
          </a:p>
          <a:p>
            <a:pPr>
              <a:spcBef>
                <a:spcPct val="0"/>
              </a:spcBef>
              <a:buClrTx/>
              <a:buSzTx/>
              <a:buFontTx/>
              <a:buNone/>
            </a:pPr>
            <a:r>
              <a:rPr lang="en-US" altLang="en-US" sz="900">
                <a:solidFill>
                  <a:srgbClr val="FFFFFF"/>
                </a:solidFill>
                <a:latin typeface="Calibri" panose="020F0502020204030204" pitchFamily="34" charset="0"/>
                <a:ea typeface="Calibri" panose="020F0502020204030204" pitchFamily="34" charset="0"/>
                <a:cs typeface="Times New Roman" panose="02020603050405020304" pitchFamily="18" charset="0"/>
              </a:rPr>
              <a:t>Blood Pressure Screening</a:t>
            </a:r>
            <a:endParaRPr lang="en-US" altLang="en-US" sz="300">
              <a:latin typeface="Corbel" panose="020B0503020204020204" pitchFamily="34" charset="0"/>
              <a:ea typeface="Calibri" panose="020F0502020204030204" pitchFamily="34" charset="0"/>
              <a:cs typeface="Times New Roman" panose="02020603050405020304" pitchFamily="18" charset="0"/>
            </a:endParaRPr>
          </a:p>
          <a:p>
            <a:pPr>
              <a:spcBef>
                <a:spcPct val="0"/>
              </a:spcBef>
              <a:buClrTx/>
              <a:buSzTx/>
              <a:buFontTx/>
              <a:buNone/>
            </a:pPr>
            <a:endParaRPr lang="en-US" altLang="en-US" sz="300">
              <a:latin typeface="Corbel" panose="020B0503020204020204" pitchFamily="34" charset="0"/>
              <a:ea typeface="Calibri" panose="020F0502020204030204" pitchFamily="34" charset="0"/>
              <a:cs typeface="Times New Roman" panose="02020603050405020304" pitchFamily="18" charset="0"/>
            </a:endParaRPr>
          </a:p>
          <a:p>
            <a:pPr>
              <a:spcBef>
                <a:spcPct val="0"/>
              </a:spcBef>
              <a:buClrTx/>
              <a:buSzTx/>
              <a:buFontTx/>
              <a:buNone/>
            </a:pPr>
            <a:r>
              <a:rPr lang="en-US" altLang="en-US" sz="900">
                <a:solidFill>
                  <a:srgbClr val="FFFFFF"/>
                </a:solidFill>
                <a:latin typeface="Calibri" panose="020F0502020204030204" pitchFamily="34" charset="0"/>
                <a:ea typeface="Calibri" panose="020F0502020204030204" pitchFamily="34" charset="0"/>
                <a:cs typeface="Times New Roman" panose="02020603050405020304" pitchFamily="18" charset="0"/>
              </a:rPr>
              <a:t>Immunization compliance recreational day camps  </a:t>
            </a:r>
            <a:endParaRPr lang="en-US" altLang="en-US" sz="300">
              <a:latin typeface="Corbel" panose="020B0503020204020204" pitchFamily="34" charset="0"/>
              <a:ea typeface="Calibri" panose="020F0502020204030204" pitchFamily="34" charset="0"/>
              <a:cs typeface="Times New Roman" panose="02020603050405020304" pitchFamily="18" charset="0"/>
            </a:endParaRPr>
          </a:p>
          <a:p>
            <a:pPr>
              <a:spcBef>
                <a:spcPct val="0"/>
              </a:spcBef>
              <a:buClrTx/>
              <a:buSzTx/>
              <a:buFontTx/>
              <a:buNone/>
            </a:pPr>
            <a:endParaRPr lang="en-US" altLang="en-US" sz="900">
              <a:solidFill>
                <a:srgbClr val="FFFFFF"/>
              </a:solidFill>
              <a:latin typeface="Calibri" panose="020F0502020204030204" pitchFamily="34" charset="0"/>
              <a:ea typeface="Calibri" panose="020F0502020204030204" pitchFamily="34" charset="0"/>
              <a:cs typeface="Times New Roman" panose="02020603050405020304" pitchFamily="18" charset="0"/>
            </a:endParaRPr>
          </a:p>
          <a:p>
            <a:pPr>
              <a:spcBef>
                <a:spcPct val="0"/>
              </a:spcBef>
              <a:buClrTx/>
              <a:buSzTx/>
              <a:buFontTx/>
              <a:buNone/>
            </a:pPr>
            <a:r>
              <a:rPr lang="en-US" altLang="en-US" sz="900">
                <a:solidFill>
                  <a:srgbClr val="FFFFFF"/>
                </a:solidFill>
                <a:latin typeface="Calibri" panose="020F0502020204030204" pitchFamily="34" charset="0"/>
                <a:ea typeface="Calibri" panose="020F0502020204030204" pitchFamily="34" charset="0"/>
                <a:cs typeface="Times New Roman" panose="02020603050405020304" pitchFamily="18" charset="0"/>
              </a:rPr>
              <a:t>Immunization and Vaccine Distribution</a:t>
            </a:r>
            <a:endParaRPr lang="en-US" altLang="en-US" sz="300">
              <a:latin typeface="Corbel" panose="020B0503020204020204" pitchFamily="34" charset="0"/>
              <a:ea typeface="Calibri" panose="020F0502020204030204" pitchFamily="34" charset="0"/>
              <a:cs typeface="Times New Roman" panose="02020603050405020304" pitchFamily="18" charset="0"/>
            </a:endParaRPr>
          </a:p>
          <a:p>
            <a:pPr>
              <a:spcBef>
                <a:spcPct val="0"/>
              </a:spcBef>
              <a:buClrTx/>
              <a:buSzTx/>
              <a:buFontTx/>
              <a:buNone/>
            </a:pPr>
            <a:endParaRPr lang="en-US" altLang="en-US" sz="300">
              <a:latin typeface="Corbel" panose="020B0503020204020204" pitchFamily="34" charset="0"/>
              <a:ea typeface="Calibri" panose="020F0502020204030204" pitchFamily="34" charset="0"/>
              <a:cs typeface="Times New Roman" panose="02020603050405020304" pitchFamily="18" charset="0"/>
            </a:endParaRPr>
          </a:p>
          <a:p>
            <a:pPr>
              <a:spcBef>
                <a:spcPct val="0"/>
              </a:spcBef>
              <a:buClrTx/>
              <a:buSzTx/>
              <a:buFontTx/>
              <a:buNone/>
            </a:pPr>
            <a:r>
              <a:rPr lang="en-US" altLang="en-US" sz="900">
                <a:solidFill>
                  <a:srgbClr val="FFFFFF"/>
                </a:solidFill>
                <a:latin typeface="Calibri" panose="020F0502020204030204" pitchFamily="34" charset="0"/>
                <a:ea typeface="Calibri" panose="020F0502020204030204" pitchFamily="34" charset="0"/>
                <a:cs typeface="Times New Roman" panose="02020603050405020304" pitchFamily="18" charset="0"/>
              </a:rPr>
              <a:t>School Health</a:t>
            </a:r>
            <a:endParaRPr lang="en-US" altLang="en-US" sz="300">
              <a:latin typeface="Corbel" panose="020B0503020204020204" pitchFamily="34" charset="0"/>
              <a:ea typeface="Calibri" panose="020F0502020204030204" pitchFamily="34" charset="0"/>
              <a:cs typeface="Times New Roman" panose="02020603050405020304" pitchFamily="18" charset="0"/>
            </a:endParaRPr>
          </a:p>
          <a:p>
            <a:pPr>
              <a:spcBef>
                <a:spcPct val="0"/>
              </a:spcBef>
              <a:buClrTx/>
              <a:buSzTx/>
              <a:buFontTx/>
              <a:buNone/>
            </a:pPr>
            <a:r>
              <a:rPr lang="en-US" altLang="en-US" sz="900">
                <a:solidFill>
                  <a:srgbClr val="FFFFFF"/>
                </a:solidFill>
                <a:latin typeface="Calibri" panose="020F0502020204030204" pitchFamily="34" charset="0"/>
                <a:ea typeface="Calibri" panose="020F0502020204030204" pitchFamily="34" charset="0"/>
                <a:cs typeface="Times New Roman" panose="02020603050405020304" pitchFamily="18" charset="0"/>
              </a:rPr>
              <a:t>Refugee and Immigrant Health </a:t>
            </a:r>
            <a:endParaRPr lang="en-US" altLang="en-US" sz="300">
              <a:latin typeface="Corbel" panose="020B0503020204020204" pitchFamily="34" charset="0"/>
              <a:ea typeface="Calibri" panose="020F0502020204030204" pitchFamily="34" charset="0"/>
              <a:cs typeface="Times New Roman" panose="02020603050405020304" pitchFamily="18" charset="0"/>
            </a:endParaRPr>
          </a:p>
          <a:p>
            <a:pPr>
              <a:spcBef>
                <a:spcPct val="0"/>
              </a:spcBef>
              <a:buClrTx/>
              <a:buSzTx/>
              <a:buFontTx/>
              <a:buNone/>
            </a:pPr>
            <a:endParaRPr lang="en-US" altLang="en-US" sz="900">
              <a:solidFill>
                <a:srgbClr val="FFFFFF"/>
              </a:solidFill>
              <a:latin typeface="Calibri" panose="020F0502020204030204" pitchFamily="34" charset="0"/>
              <a:ea typeface="Calibri" panose="020F0502020204030204" pitchFamily="34" charset="0"/>
              <a:cs typeface="Times New Roman" panose="02020603050405020304" pitchFamily="18" charset="0"/>
            </a:endParaRPr>
          </a:p>
          <a:p>
            <a:pPr>
              <a:spcBef>
                <a:spcPct val="0"/>
              </a:spcBef>
              <a:buClrTx/>
              <a:buSzTx/>
              <a:buFontTx/>
              <a:buNone/>
            </a:pPr>
            <a:r>
              <a:rPr lang="en-US" altLang="en-US" sz="900">
                <a:solidFill>
                  <a:srgbClr val="FFFFFF"/>
                </a:solidFill>
                <a:latin typeface="Calibri" panose="020F0502020204030204" pitchFamily="34" charset="0"/>
                <a:ea typeface="Calibri" panose="020F0502020204030204" pitchFamily="34" charset="0"/>
                <a:cs typeface="Times New Roman" panose="02020603050405020304" pitchFamily="18" charset="0"/>
              </a:rPr>
              <a:t>Mental Health </a:t>
            </a:r>
            <a:endParaRPr lang="en-US" altLang="en-US" sz="300">
              <a:latin typeface="Corbel" panose="020B0503020204020204" pitchFamily="34" charset="0"/>
              <a:ea typeface="Calibri" panose="020F0502020204030204" pitchFamily="34" charset="0"/>
              <a:cs typeface="Times New Roman" panose="02020603050405020304" pitchFamily="18" charset="0"/>
            </a:endParaRPr>
          </a:p>
          <a:p>
            <a:pPr>
              <a:spcBef>
                <a:spcPct val="0"/>
              </a:spcBef>
              <a:buClrTx/>
              <a:buSzTx/>
              <a:buFontTx/>
              <a:buNone/>
            </a:pPr>
            <a:r>
              <a:rPr lang="en-US" altLang="en-US" sz="900">
                <a:solidFill>
                  <a:srgbClr val="FFFFFF"/>
                </a:solidFill>
                <a:latin typeface="Calibri" panose="020F0502020204030204" pitchFamily="34" charset="0"/>
                <a:ea typeface="Calibri" panose="020F0502020204030204" pitchFamily="34" charset="0"/>
                <a:cs typeface="Times New Roman" panose="02020603050405020304" pitchFamily="18" charset="0"/>
              </a:rPr>
              <a:t>Substance Abuse Services  </a:t>
            </a:r>
            <a:endParaRPr lang="en-US" altLang="en-US" sz="300">
              <a:latin typeface="Corbel" panose="020B0503020204020204" pitchFamily="34" charset="0"/>
              <a:ea typeface="Calibri" panose="020F0502020204030204" pitchFamily="34" charset="0"/>
              <a:cs typeface="Times New Roman" panose="02020603050405020304" pitchFamily="18" charset="0"/>
            </a:endParaRPr>
          </a:p>
          <a:p>
            <a:pPr>
              <a:spcBef>
                <a:spcPct val="0"/>
              </a:spcBef>
              <a:buClrTx/>
              <a:buSzTx/>
              <a:buFontTx/>
              <a:buNone/>
            </a:pPr>
            <a:r>
              <a:rPr lang="en-US" altLang="en-US" sz="900">
                <a:solidFill>
                  <a:srgbClr val="FFFFFF"/>
                </a:solidFill>
                <a:latin typeface="Calibri" panose="020F0502020204030204" pitchFamily="34" charset="0"/>
                <a:ea typeface="Calibri" panose="020F0502020204030204" pitchFamily="34" charset="0"/>
                <a:cs typeface="Times New Roman" panose="02020603050405020304" pitchFamily="18" charset="0"/>
              </a:rPr>
              <a:t> </a:t>
            </a:r>
            <a:endParaRPr lang="en-US" altLang="en-US" sz="300">
              <a:latin typeface="Corbel" panose="020B0503020204020204" pitchFamily="34" charset="0"/>
              <a:ea typeface="Calibri" panose="020F0502020204030204" pitchFamily="34" charset="0"/>
              <a:cs typeface="Times New Roman" panose="02020603050405020304" pitchFamily="18" charset="0"/>
            </a:endParaRPr>
          </a:p>
          <a:p>
            <a:pPr>
              <a:spcBef>
                <a:spcPct val="0"/>
              </a:spcBef>
              <a:buClrTx/>
              <a:buSzTx/>
              <a:buFontTx/>
              <a:buNone/>
            </a:pPr>
            <a:endParaRPr lang="en-US" altLang="en-US" sz="1800">
              <a:latin typeface="Corbel" panose="020B0503020204020204" pitchFamily="34" charset="0"/>
              <a:ea typeface="Calibri" panose="020F0502020204030204" pitchFamily="34" charset="0"/>
              <a:cs typeface="Times New Roman" panose="02020603050405020304" pitchFamily="18" charset="0"/>
            </a:endParaRPr>
          </a:p>
        </p:txBody>
      </p:sp>
      <p:sp>
        <p:nvSpPr>
          <p:cNvPr id="13325" name="Rectangle 9"/>
          <p:cNvSpPr>
            <a:spLocks noChangeArrowheads="1"/>
          </p:cNvSpPr>
          <p:nvPr/>
        </p:nvSpPr>
        <p:spPr bwMode="auto">
          <a:xfrm>
            <a:off x="6477000" y="215900"/>
            <a:ext cx="830263" cy="385763"/>
          </a:xfrm>
          <a:prstGeom prst="rect">
            <a:avLst/>
          </a:prstGeom>
          <a:solidFill>
            <a:srgbClr val="5B9BD5"/>
          </a:solidFill>
          <a:ln w="12700">
            <a:solidFill>
              <a:srgbClr val="41719C"/>
            </a:solidFill>
            <a:miter lim="800000"/>
            <a:headEnd/>
            <a:tailEnd/>
          </a:ln>
        </p:spPr>
        <p:txBody>
          <a:bodyPr anchor="ctr"/>
          <a:lstStyle>
            <a:lvl1pPr>
              <a:spcBef>
                <a:spcPts val="1000"/>
              </a:spcBef>
              <a:buClr>
                <a:srgbClr val="8AD0D6"/>
              </a:buClr>
              <a:buSzPct val="80000"/>
              <a:buFont typeface="Wingdings 3" panose="05040102010807070707" pitchFamily="18" charset="2"/>
              <a:buChar char=""/>
              <a:defRPr sz="2000">
                <a:solidFill>
                  <a:schemeClr val="tx1"/>
                </a:solidFill>
                <a:latin typeface="Century Gothic" panose="020B0502020202020204" pitchFamily="34" charset="0"/>
              </a:defRPr>
            </a:lvl1pPr>
            <a:lvl2pPr marL="742950" indent="-285750">
              <a:spcBef>
                <a:spcPts val="1000"/>
              </a:spcBef>
              <a:buClr>
                <a:srgbClr val="8AD0D6"/>
              </a:buClr>
              <a:buSzPct val="80000"/>
              <a:buFont typeface="Wingdings 3" panose="05040102010807070707" pitchFamily="18" charset="2"/>
              <a:buChar char=""/>
              <a:defRPr>
                <a:solidFill>
                  <a:schemeClr val="tx1"/>
                </a:solidFill>
                <a:latin typeface="Century Gothic" panose="020B0502020202020204" pitchFamily="34" charset="0"/>
              </a:defRPr>
            </a:lvl2pPr>
            <a:lvl3pPr marL="1143000" indent="-228600">
              <a:spcBef>
                <a:spcPts val="1000"/>
              </a:spcBef>
              <a:buClr>
                <a:srgbClr val="8AD0D6"/>
              </a:buClr>
              <a:buSzPct val="80000"/>
              <a:buFont typeface="Wingdings 3" panose="05040102010807070707" pitchFamily="18" charset="2"/>
              <a:buChar char=""/>
              <a:defRPr sz="1600">
                <a:solidFill>
                  <a:schemeClr val="tx1"/>
                </a:solidFill>
                <a:latin typeface="Century Gothic" panose="020B0502020202020204" pitchFamily="34" charset="0"/>
              </a:defRPr>
            </a:lvl3pPr>
            <a:lvl4pPr marL="1600200" indent="-228600">
              <a:spcBef>
                <a:spcPts val="1000"/>
              </a:spcBef>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4pPr>
            <a:lvl5pPr marL="2057400" indent="-228600">
              <a:spcBef>
                <a:spcPts val="1000"/>
              </a:spcBef>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5pPr>
            <a:lvl6pPr marL="2514600" indent="-228600" defTabSz="457200" eaLnBrk="0" fontAlgn="base" hangingPunct="0">
              <a:spcBef>
                <a:spcPts val="1000"/>
              </a:spcBef>
              <a:spcAft>
                <a:spcPct val="0"/>
              </a:spcAft>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6pPr>
            <a:lvl7pPr marL="2971800" indent="-228600" defTabSz="457200" eaLnBrk="0" fontAlgn="base" hangingPunct="0">
              <a:spcBef>
                <a:spcPts val="1000"/>
              </a:spcBef>
              <a:spcAft>
                <a:spcPct val="0"/>
              </a:spcAft>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7pPr>
            <a:lvl8pPr marL="3429000" indent="-228600" defTabSz="457200" eaLnBrk="0" fontAlgn="base" hangingPunct="0">
              <a:spcBef>
                <a:spcPts val="1000"/>
              </a:spcBef>
              <a:spcAft>
                <a:spcPct val="0"/>
              </a:spcAft>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8pPr>
            <a:lvl9pPr marL="3886200" indent="-228600" defTabSz="457200" eaLnBrk="0" fontAlgn="base" hangingPunct="0">
              <a:spcBef>
                <a:spcPts val="1000"/>
              </a:spcBef>
              <a:spcAft>
                <a:spcPct val="0"/>
              </a:spcAft>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9pPr>
          </a:lstStyle>
          <a:p>
            <a:pPr algn="ctr">
              <a:spcBef>
                <a:spcPct val="0"/>
              </a:spcBef>
              <a:buClrTx/>
              <a:buSzTx/>
              <a:buFontTx/>
              <a:buNone/>
            </a:pPr>
            <a:r>
              <a:rPr lang="en-US" altLang="en-US" sz="800">
                <a:solidFill>
                  <a:srgbClr val="FFFFFF"/>
                </a:solidFill>
                <a:latin typeface="Calibri" panose="020F0502020204030204" pitchFamily="34" charset="0"/>
                <a:ea typeface="Calibri" panose="020F0502020204030204" pitchFamily="34" charset="0"/>
                <a:cs typeface="Times New Roman" panose="02020603050405020304" pitchFamily="18" charset="0"/>
              </a:rPr>
              <a:t>Emergency Planning </a:t>
            </a:r>
            <a:endParaRPr lang="en-US" altLang="en-US" sz="1800">
              <a:latin typeface="Corbel" panose="020B0503020204020204" pitchFamily="34" charset="0"/>
              <a:ea typeface="Calibri" panose="020F0502020204030204" pitchFamily="34" charset="0"/>
              <a:cs typeface="Times New Roman" panose="02020603050405020304" pitchFamily="18" charset="0"/>
            </a:endParaRPr>
          </a:p>
        </p:txBody>
      </p:sp>
      <p:sp>
        <p:nvSpPr>
          <p:cNvPr id="13326" name="Flowchart: Process 10"/>
          <p:cNvSpPr>
            <a:spLocks noChangeArrowheads="1"/>
          </p:cNvSpPr>
          <p:nvPr/>
        </p:nvSpPr>
        <p:spPr bwMode="auto">
          <a:xfrm>
            <a:off x="6477000" y="681038"/>
            <a:ext cx="830263" cy="6492875"/>
          </a:xfrm>
          <a:prstGeom prst="flowChartProcess">
            <a:avLst/>
          </a:prstGeom>
          <a:solidFill>
            <a:srgbClr val="5B9BD5"/>
          </a:solidFill>
          <a:ln w="12700">
            <a:solidFill>
              <a:srgbClr val="41719C"/>
            </a:solidFill>
            <a:miter lim="800000"/>
            <a:headEnd/>
            <a:tailEnd/>
          </a:ln>
        </p:spPr>
        <p:txBody>
          <a:bodyPr anchor="ctr"/>
          <a:lstStyle>
            <a:lvl1pPr>
              <a:spcBef>
                <a:spcPts val="1000"/>
              </a:spcBef>
              <a:buClr>
                <a:srgbClr val="8AD0D6"/>
              </a:buClr>
              <a:buSzPct val="80000"/>
              <a:buFont typeface="Wingdings 3" panose="05040102010807070707" pitchFamily="18" charset="2"/>
              <a:buChar char=""/>
              <a:defRPr sz="2000">
                <a:solidFill>
                  <a:schemeClr val="tx1"/>
                </a:solidFill>
                <a:latin typeface="Century Gothic" panose="020B0502020202020204" pitchFamily="34" charset="0"/>
              </a:defRPr>
            </a:lvl1pPr>
            <a:lvl2pPr marL="742950" indent="-285750">
              <a:spcBef>
                <a:spcPts val="1000"/>
              </a:spcBef>
              <a:buClr>
                <a:srgbClr val="8AD0D6"/>
              </a:buClr>
              <a:buSzPct val="80000"/>
              <a:buFont typeface="Wingdings 3" panose="05040102010807070707" pitchFamily="18" charset="2"/>
              <a:buChar char=""/>
              <a:defRPr>
                <a:solidFill>
                  <a:schemeClr val="tx1"/>
                </a:solidFill>
                <a:latin typeface="Century Gothic" panose="020B0502020202020204" pitchFamily="34" charset="0"/>
              </a:defRPr>
            </a:lvl2pPr>
            <a:lvl3pPr marL="1143000" indent="-228600">
              <a:spcBef>
                <a:spcPts val="1000"/>
              </a:spcBef>
              <a:buClr>
                <a:srgbClr val="8AD0D6"/>
              </a:buClr>
              <a:buSzPct val="80000"/>
              <a:buFont typeface="Wingdings 3" panose="05040102010807070707" pitchFamily="18" charset="2"/>
              <a:buChar char=""/>
              <a:defRPr sz="1600">
                <a:solidFill>
                  <a:schemeClr val="tx1"/>
                </a:solidFill>
                <a:latin typeface="Century Gothic" panose="020B0502020202020204" pitchFamily="34" charset="0"/>
              </a:defRPr>
            </a:lvl3pPr>
            <a:lvl4pPr marL="1600200" indent="-228600">
              <a:spcBef>
                <a:spcPts val="1000"/>
              </a:spcBef>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4pPr>
            <a:lvl5pPr marL="2057400" indent="-228600">
              <a:spcBef>
                <a:spcPts val="1000"/>
              </a:spcBef>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5pPr>
            <a:lvl6pPr marL="2514600" indent="-228600" defTabSz="457200" eaLnBrk="0" fontAlgn="base" hangingPunct="0">
              <a:spcBef>
                <a:spcPts val="1000"/>
              </a:spcBef>
              <a:spcAft>
                <a:spcPct val="0"/>
              </a:spcAft>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6pPr>
            <a:lvl7pPr marL="2971800" indent="-228600" defTabSz="457200" eaLnBrk="0" fontAlgn="base" hangingPunct="0">
              <a:spcBef>
                <a:spcPts val="1000"/>
              </a:spcBef>
              <a:spcAft>
                <a:spcPct val="0"/>
              </a:spcAft>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7pPr>
            <a:lvl8pPr marL="3429000" indent="-228600" defTabSz="457200" eaLnBrk="0" fontAlgn="base" hangingPunct="0">
              <a:spcBef>
                <a:spcPts val="1000"/>
              </a:spcBef>
              <a:spcAft>
                <a:spcPct val="0"/>
              </a:spcAft>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8pPr>
            <a:lvl9pPr marL="3886200" indent="-228600" defTabSz="457200" eaLnBrk="0" fontAlgn="base" hangingPunct="0">
              <a:spcBef>
                <a:spcPts val="1000"/>
              </a:spcBef>
              <a:spcAft>
                <a:spcPct val="0"/>
              </a:spcAft>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9pPr>
          </a:lstStyle>
          <a:p>
            <a:pPr>
              <a:spcBef>
                <a:spcPct val="0"/>
              </a:spcBef>
              <a:buClrTx/>
              <a:buSzTx/>
              <a:buFontTx/>
              <a:buNone/>
            </a:pPr>
            <a:r>
              <a:rPr lang="en-US" altLang="en-US" sz="900">
                <a:solidFill>
                  <a:srgbClr val="FFFFFF"/>
                </a:solidFill>
                <a:latin typeface="Calibri" panose="020F0502020204030204" pitchFamily="34" charset="0"/>
                <a:ea typeface="Calibri" panose="020F0502020204030204" pitchFamily="34" charset="0"/>
                <a:cs typeface="Times New Roman" panose="02020603050405020304" pitchFamily="18" charset="0"/>
              </a:rPr>
              <a:t>Emergency Preparedness Planning &amp; Training </a:t>
            </a:r>
            <a:endParaRPr lang="en-US" altLang="en-US" sz="300">
              <a:latin typeface="Corbel" panose="020B0503020204020204" pitchFamily="34" charset="0"/>
              <a:ea typeface="Calibri" panose="020F0502020204030204" pitchFamily="34" charset="0"/>
              <a:cs typeface="Times New Roman" panose="02020603050405020304" pitchFamily="18" charset="0"/>
            </a:endParaRPr>
          </a:p>
          <a:p>
            <a:pPr>
              <a:spcBef>
                <a:spcPct val="0"/>
              </a:spcBef>
              <a:buClrTx/>
              <a:buSzTx/>
              <a:buFontTx/>
              <a:buNone/>
            </a:pPr>
            <a:endParaRPr lang="en-US" altLang="en-US" sz="900">
              <a:solidFill>
                <a:srgbClr val="FFFFFF"/>
              </a:solidFill>
              <a:latin typeface="Calibri" panose="020F0502020204030204" pitchFamily="34" charset="0"/>
              <a:ea typeface="Calibri" panose="020F0502020204030204" pitchFamily="34" charset="0"/>
              <a:cs typeface="Times New Roman" panose="02020603050405020304" pitchFamily="18" charset="0"/>
            </a:endParaRPr>
          </a:p>
          <a:p>
            <a:pPr>
              <a:spcBef>
                <a:spcPct val="0"/>
              </a:spcBef>
              <a:buClrTx/>
              <a:buSzTx/>
              <a:buFontTx/>
              <a:buNone/>
            </a:pPr>
            <a:r>
              <a:rPr lang="en-US" altLang="en-US" sz="900">
                <a:solidFill>
                  <a:srgbClr val="FFFFFF"/>
                </a:solidFill>
                <a:latin typeface="Calibri" panose="020F0502020204030204" pitchFamily="34" charset="0"/>
                <a:ea typeface="Calibri" panose="020F0502020204030204" pitchFamily="34" charset="0"/>
                <a:cs typeface="Times New Roman" panose="02020603050405020304" pitchFamily="18" charset="0"/>
              </a:rPr>
              <a:t>Regional Coalition Plan</a:t>
            </a:r>
            <a:endParaRPr lang="en-US" altLang="en-US" sz="300">
              <a:latin typeface="Corbel" panose="020B0503020204020204" pitchFamily="34" charset="0"/>
              <a:ea typeface="Calibri" panose="020F0502020204030204" pitchFamily="34" charset="0"/>
              <a:cs typeface="Times New Roman" panose="02020603050405020304" pitchFamily="18" charset="0"/>
            </a:endParaRPr>
          </a:p>
          <a:p>
            <a:pPr>
              <a:spcBef>
                <a:spcPct val="0"/>
              </a:spcBef>
              <a:buClrTx/>
              <a:buSzTx/>
              <a:buFontTx/>
              <a:buNone/>
            </a:pPr>
            <a:r>
              <a:rPr lang="en-US" altLang="en-US" sz="900">
                <a:solidFill>
                  <a:srgbClr val="FFFFFF"/>
                </a:solidFill>
                <a:latin typeface="Calibri" panose="020F0502020204030204" pitchFamily="34" charset="0"/>
                <a:ea typeface="Calibri" panose="020F0502020204030204" pitchFamily="34" charset="0"/>
                <a:cs typeface="Times New Roman" panose="02020603050405020304" pitchFamily="18" charset="0"/>
              </a:rPr>
              <a:t>EDS Plan &amp; Flow Plan </a:t>
            </a:r>
            <a:endParaRPr lang="en-US" altLang="en-US" sz="300">
              <a:latin typeface="Corbel" panose="020B0503020204020204" pitchFamily="34" charset="0"/>
              <a:ea typeface="Calibri" panose="020F0502020204030204" pitchFamily="34" charset="0"/>
              <a:cs typeface="Times New Roman" panose="02020603050405020304" pitchFamily="18" charset="0"/>
            </a:endParaRPr>
          </a:p>
          <a:p>
            <a:pPr>
              <a:spcBef>
                <a:spcPct val="0"/>
              </a:spcBef>
              <a:buClrTx/>
              <a:buSzTx/>
              <a:buFontTx/>
              <a:buNone/>
            </a:pPr>
            <a:r>
              <a:rPr lang="en-US" altLang="en-US" sz="900">
                <a:solidFill>
                  <a:srgbClr val="FFFFFF"/>
                </a:solidFill>
                <a:latin typeface="Calibri" panose="020F0502020204030204" pitchFamily="34" charset="0"/>
                <a:ea typeface="Calibri" panose="020F0502020204030204" pitchFamily="34" charset="0"/>
                <a:cs typeface="Times New Roman" panose="02020603050405020304" pitchFamily="18" charset="0"/>
              </a:rPr>
              <a:t>ICS Plan </a:t>
            </a:r>
            <a:endParaRPr lang="en-US" altLang="en-US" sz="300">
              <a:latin typeface="Corbel" panose="020B0503020204020204" pitchFamily="34" charset="0"/>
              <a:ea typeface="Calibri" panose="020F0502020204030204" pitchFamily="34" charset="0"/>
              <a:cs typeface="Times New Roman" panose="02020603050405020304" pitchFamily="18" charset="0"/>
            </a:endParaRPr>
          </a:p>
          <a:p>
            <a:pPr>
              <a:spcBef>
                <a:spcPct val="0"/>
              </a:spcBef>
              <a:buClrTx/>
              <a:buSzTx/>
              <a:buFontTx/>
              <a:buNone/>
            </a:pPr>
            <a:endParaRPr lang="en-US" altLang="en-US" sz="900">
              <a:solidFill>
                <a:srgbClr val="FFFFFF"/>
              </a:solidFill>
              <a:latin typeface="Calibri" panose="020F0502020204030204" pitchFamily="34" charset="0"/>
              <a:ea typeface="Calibri" panose="020F0502020204030204" pitchFamily="34" charset="0"/>
              <a:cs typeface="Times New Roman" panose="02020603050405020304" pitchFamily="18" charset="0"/>
            </a:endParaRPr>
          </a:p>
          <a:p>
            <a:pPr>
              <a:spcBef>
                <a:spcPct val="0"/>
              </a:spcBef>
              <a:buClrTx/>
              <a:buSzTx/>
              <a:buFontTx/>
              <a:buNone/>
            </a:pPr>
            <a:r>
              <a:rPr lang="en-US" altLang="en-US" sz="900">
                <a:solidFill>
                  <a:srgbClr val="FFFFFF"/>
                </a:solidFill>
                <a:latin typeface="Calibri" panose="020F0502020204030204" pitchFamily="34" charset="0"/>
                <a:ea typeface="Calibri" panose="020F0502020204030204" pitchFamily="34" charset="0"/>
                <a:cs typeface="Times New Roman" panose="02020603050405020304" pitchFamily="18" charset="0"/>
              </a:rPr>
              <a:t>Risk Communication Plan </a:t>
            </a:r>
            <a:endParaRPr lang="en-US" altLang="en-US" sz="300">
              <a:latin typeface="Corbel" panose="020B0503020204020204" pitchFamily="34" charset="0"/>
              <a:ea typeface="Calibri" panose="020F0502020204030204" pitchFamily="34" charset="0"/>
              <a:cs typeface="Times New Roman" panose="02020603050405020304" pitchFamily="18" charset="0"/>
            </a:endParaRPr>
          </a:p>
          <a:p>
            <a:pPr>
              <a:spcBef>
                <a:spcPct val="0"/>
              </a:spcBef>
              <a:buClrTx/>
              <a:buSzTx/>
              <a:buFontTx/>
              <a:buNone/>
            </a:pPr>
            <a:endParaRPr lang="en-US" altLang="en-US" sz="900">
              <a:solidFill>
                <a:srgbClr val="FFFFFF"/>
              </a:solidFill>
              <a:latin typeface="Calibri" panose="020F0502020204030204" pitchFamily="34" charset="0"/>
              <a:ea typeface="Calibri" panose="020F0502020204030204" pitchFamily="34" charset="0"/>
              <a:cs typeface="Times New Roman" panose="02020603050405020304" pitchFamily="18" charset="0"/>
            </a:endParaRPr>
          </a:p>
          <a:p>
            <a:pPr>
              <a:spcBef>
                <a:spcPct val="0"/>
              </a:spcBef>
              <a:buClrTx/>
              <a:buSzTx/>
              <a:buFontTx/>
              <a:buNone/>
            </a:pPr>
            <a:r>
              <a:rPr lang="en-US" altLang="en-US" sz="900">
                <a:solidFill>
                  <a:srgbClr val="FFFFFF"/>
                </a:solidFill>
                <a:latin typeface="Calibri" panose="020F0502020204030204" pitchFamily="34" charset="0"/>
                <a:ea typeface="Calibri" panose="020F0502020204030204" pitchFamily="34" charset="0"/>
                <a:cs typeface="Times New Roman" panose="02020603050405020304" pitchFamily="18" charset="0"/>
              </a:rPr>
              <a:t>Continuity of Operations Plan </a:t>
            </a:r>
            <a:endParaRPr lang="en-US" altLang="en-US" sz="300">
              <a:latin typeface="Corbel" panose="020B0503020204020204" pitchFamily="34" charset="0"/>
              <a:ea typeface="Calibri" panose="020F0502020204030204" pitchFamily="34" charset="0"/>
              <a:cs typeface="Times New Roman" panose="02020603050405020304" pitchFamily="18" charset="0"/>
            </a:endParaRPr>
          </a:p>
          <a:p>
            <a:pPr>
              <a:spcBef>
                <a:spcPct val="0"/>
              </a:spcBef>
              <a:buClrTx/>
              <a:buSzTx/>
              <a:buFontTx/>
              <a:buNone/>
            </a:pPr>
            <a:endParaRPr lang="en-US" altLang="en-US" sz="900">
              <a:solidFill>
                <a:srgbClr val="FFFFFF"/>
              </a:solidFill>
              <a:latin typeface="Calibri" panose="020F0502020204030204" pitchFamily="34" charset="0"/>
              <a:ea typeface="Calibri" panose="020F0502020204030204" pitchFamily="34" charset="0"/>
              <a:cs typeface="Times New Roman" panose="02020603050405020304" pitchFamily="18" charset="0"/>
            </a:endParaRPr>
          </a:p>
          <a:p>
            <a:pPr>
              <a:spcBef>
                <a:spcPct val="0"/>
              </a:spcBef>
              <a:buClrTx/>
              <a:buSzTx/>
              <a:buFontTx/>
              <a:buNone/>
            </a:pPr>
            <a:r>
              <a:rPr lang="en-US" altLang="en-US" sz="900">
                <a:solidFill>
                  <a:srgbClr val="FFFFFF"/>
                </a:solidFill>
                <a:latin typeface="Calibri" panose="020F0502020204030204" pitchFamily="34" charset="0"/>
                <a:ea typeface="Calibri" panose="020F0502020204030204" pitchFamily="34" charset="0"/>
                <a:cs typeface="Times New Roman" panose="02020603050405020304" pitchFamily="18" charset="0"/>
              </a:rPr>
              <a:t>Medical Reserve Plan </a:t>
            </a:r>
            <a:endParaRPr lang="en-US" altLang="en-US" sz="300">
              <a:latin typeface="Corbel" panose="020B0503020204020204" pitchFamily="34" charset="0"/>
              <a:ea typeface="Calibri" panose="020F0502020204030204" pitchFamily="34" charset="0"/>
              <a:cs typeface="Times New Roman" panose="02020603050405020304" pitchFamily="18" charset="0"/>
            </a:endParaRPr>
          </a:p>
          <a:p>
            <a:pPr>
              <a:spcBef>
                <a:spcPct val="0"/>
              </a:spcBef>
              <a:buClrTx/>
              <a:buSzTx/>
              <a:buFontTx/>
              <a:buNone/>
            </a:pPr>
            <a:endParaRPr lang="en-US" altLang="en-US" sz="900">
              <a:solidFill>
                <a:srgbClr val="FFFFFF"/>
              </a:solidFill>
              <a:latin typeface="Calibri" panose="020F0502020204030204" pitchFamily="34" charset="0"/>
              <a:ea typeface="Calibri" panose="020F0502020204030204" pitchFamily="34" charset="0"/>
              <a:cs typeface="Times New Roman" panose="02020603050405020304" pitchFamily="18" charset="0"/>
            </a:endParaRPr>
          </a:p>
          <a:p>
            <a:pPr>
              <a:spcBef>
                <a:spcPct val="0"/>
              </a:spcBef>
              <a:buClrTx/>
              <a:buSzTx/>
              <a:buFontTx/>
              <a:buNone/>
            </a:pPr>
            <a:r>
              <a:rPr lang="en-US" altLang="en-US" sz="900">
                <a:solidFill>
                  <a:srgbClr val="FFFFFF"/>
                </a:solidFill>
                <a:latin typeface="Calibri" panose="020F0502020204030204" pitchFamily="34" charset="0"/>
                <a:ea typeface="Calibri" panose="020F0502020204030204" pitchFamily="34" charset="0"/>
                <a:cs typeface="Times New Roman" panose="02020603050405020304" pitchFamily="18" charset="0"/>
              </a:rPr>
              <a:t>MOU  Plan</a:t>
            </a:r>
            <a:endParaRPr lang="en-US" altLang="en-US" sz="300">
              <a:latin typeface="Corbel" panose="020B0503020204020204" pitchFamily="34" charset="0"/>
              <a:ea typeface="Calibri" panose="020F0502020204030204" pitchFamily="34" charset="0"/>
              <a:cs typeface="Times New Roman" panose="02020603050405020304" pitchFamily="18" charset="0"/>
            </a:endParaRPr>
          </a:p>
          <a:p>
            <a:pPr>
              <a:spcBef>
                <a:spcPct val="0"/>
              </a:spcBef>
              <a:buClrTx/>
              <a:buSzTx/>
              <a:buFontTx/>
              <a:buNone/>
            </a:pPr>
            <a:endParaRPr lang="en-US" altLang="en-US" sz="900">
              <a:solidFill>
                <a:srgbClr val="FFFFFF"/>
              </a:solidFill>
              <a:latin typeface="Calibri" panose="020F0502020204030204" pitchFamily="34" charset="0"/>
              <a:ea typeface="Calibri" panose="020F0502020204030204" pitchFamily="34" charset="0"/>
              <a:cs typeface="Times New Roman" panose="02020603050405020304" pitchFamily="18" charset="0"/>
            </a:endParaRPr>
          </a:p>
          <a:p>
            <a:pPr>
              <a:spcBef>
                <a:spcPct val="0"/>
              </a:spcBef>
              <a:buClrTx/>
              <a:buSzTx/>
              <a:buFontTx/>
              <a:buNone/>
            </a:pPr>
            <a:r>
              <a:rPr lang="en-US" altLang="en-US" sz="900">
                <a:solidFill>
                  <a:srgbClr val="FFFFFF"/>
                </a:solidFill>
                <a:latin typeface="Calibri" panose="020F0502020204030204" pitchFamily="34" charset="0"/>
                <a:ea typeface="Calibri" panose="020F0502020204030204" pitchFamily="34" charset="0"/>
                <a:cs typeface="Times New Roman" panose="02020603050405020304" pitchFamily="18" charset="0"/>
              </a:rPr>
              <a:t>Pandemic Influenza Planning and Preparedness </a:t>
            </a:r>
          </a:p>
          <a:p>
            <a:pPr>
              <a:spcBef>
                <a:spcPct val="0"/>
              </a:spcBef>
              <a:buClrTx/>
              <a:buSzTx/>
              <a:buFontTx/>
              <a:buNone/>
            </a:pPr>
            <a:endParaRPr lang="en-US" altLang="en-US" sz="900">
              <a:solidFill>
                <a:srgbClr val="FFFFFF"/>
              </a:solidFill>
              <a:latin typeface="Calibri" panose="020F0502020204030204" pitchFamily="34" charset="0"/>
              <a:ea typeface="Calibri" panose="020F0502020204030204" pitchFamily="34" charset="0"/>
              <a:cs typeface="Times New Roman" panose="02020603050405020304" pitchFamily="18" charset="0"/>
            </a:endParaRPr>
          </a:p>
          <a:p>
            <a:pPr>
              <a:spcBef>
                <a:spcPct val="0"/>
              </a:spcBef>
              <a:buClrTx/>
              <a:buSzTx/>
              <a:buFontTx/>
              <a:buNone/>
            </a:pPr>
            <a:r>
              <a:rPr lang="en-US" altLang="en-US" sz="900">
                <a:solidFill>
                  <a:srgbClr val="FFFFFF"/>
                </a:solidFill>
                <a:latin typeface="Calibri" panose="020F0502020204030204" pitchFamily="34" charset="0"/>
                <a:ea typeface="Calibri" panose="020F0502020204030204" pitchFamily="34" charset="0"/>
                <a:cs typeface="Times New Roman" panose="02020603050405020304" pitchFamily="18" charset="0"/>
              </a:rPr>
              <a:t>Training </a:t>
            </a:r>
            <a:endParaRPr lang="en-US" altLang="en-US" sz="300">
              <a:latin typeface="Corbel" panose="020B0503020204020204" pitchFamily="34" charset="0"/>
              <a:ea typeface="Calibri" panose="020F0502020204030204" pitchFamily="34" charset="0"/>
              <a:cs typeface="Times New Roman" panose="02020603050405020304" pitchFamily="18" charset="0"/>
            </a:endParaRPr>
          </a:p>
          <a:p>
            <a:pPr>
              <a:spcBef>
                <a:spcPct val="0"/>
              </a:spcBef>
              <a:buClrTx/>
              <a:buSzTx/>
              <a:buFontTx/>
              <a:buNone/>
            </a:pPr>
            <a:r>
              <a:rPr lang="en-US" altLang="en-US" sz="900">
                <a:solidFill>
                  <a:srgbClr val="FFFFFF"/>
                </a:solidFill>
                <a:latin typeface="Calibri" panose="020F0502020204030204" pitchFamily="34" charset="0"/>
                <a:ea typeface="Calibri" panose="020F0502020204030204" pitchFamily="34" charset="0"/>
                <a:cs typeface="Times New Roman" panose="02020603050405020304" pitchFamily="18" charset="0"/>
              </a:rPr>
              <a:t>Attend monthly </a:t>
            </a:r>
          </a:p>
          <a:p>
            <a:pPr>
              <a:spcBef>
                <a:spcPct val="0"/>
              </a:spcBef>
              <a:buClrTx/>
              <a:buSzTx/>
              <a:buFontTx/>
              <a:buNone/>
            </a:pPr>
            <a:endParaRPr lang="en-US" altLang="en-US" sz="900">
              <a:solidFill>
                <a:srgbClr val="FFFFFF"/>
              </a:solidFill>
              <a:latin typeface="Calibri" panose="020F0502020204030204" pitchFamily="34" charset="0"/>
              <a:ea typeface="Calibri" panose="020F0502020204030204" pitchFamily="34" charset="0"/>
              <a:cs typeface="Times New Roman" panose="02020603050405020304" pitchFamily="18" charset="0"/>
            </a:endParaRPr>
          </a:p>
          <a:p>
            <a:pPr>
              <a:spcBef>
                <a:spcPct val="0"/>
              </a:spcBef>
              <a:buClrTx/>
              <a:buSzTx/>
              <a:buFontTx/>
              <a:buNone/>
            </a:pPr>
            <a:r>
              <a:rPr lang="en-US" altLang="en-US" sz="900">
                <a:solidFill>
                  <a:srgbClr val="FFFFFF"/>
                </a:solidFill>
                <a:latin typeface="Calibri" panose="020F0502020204030204" pitchFamily="34" charset="0"/>
                <a:ea typeface="Calibri" panose="020F0502020204030204" pitchFamily="34" charset="0"/>
                <a:cs typeface="Times New Roman" panose="02020603050405020304" pitchFamily="18" charset="0"/>
              </a:rPr>
              <a:t>Regional Coalition Meetings</a:t>
            </a:r>
            <a:endParaRPr lang="en-US" altLang="en-US" sz="300">
              <a:latin typeface="Corbel" panose="020B0503020204020204" pitchFamily="34" charset="0"/>
              <a:ea typeface="Calibri" panose="020F0502020204030204" pitchFamily="34" charset="0"/>
              <a:cs typeface="Times New Roman" panose="02020603050405020304" pitchFamily="18" charset="0"/>
            </a:endParaRPr>
          </a:p>
          <a:p>
            <a:pPr>
              <a:spcBef>
                <a:spcPct val="0"/>
              </a:spcBef>
              <a:buClrTx/>
              <a:buSzTx/>
              <a:buFontTx/>
              <a:buNone/>
            </a:pPr>
            <a:r>
              <a:rPr lang="en-US" altLang="en-US" sz="900">
                <a:solidFill>
                  <a:srgbClr val="FFFFFF"/>
                </a:solidFill>
                <a:latin typeface="Calibri" panose="020F0502020204030204" pitchFamily="34" charset="0"/>
                <a:ea typeface="Calibri" panose="020F0502020204030204" pitchFamily="34" charset="0"/>
                <a:cs typeface="Times New Roman" panose="02020603050405020304" pitchFamily="18" charset="0"/>
              </a:rPr>
              <a:t>Conduct EP Coalition Drills and </a:t>
            </a:r>
          </a:p>
          <a:p>
            <a:pPr>
              <a:spcBef>
                <a:spcPct val="0"/>
              </a:spcBef>
              <a:buClrTx/>
              <a:buSzTx/>
              <a:buFontTx/>
              <a:buNone/>
            </a:pPr>
            <a:endParaRPr lang="en-US" altLang="en-US" sz="900">
              <a:solidFill>
                <a:srgbClr val="FFFFFF"/>
              </a:solidFill>
              <a:latin typeface="Calibri" panose="020F0502020204030204" pitchFamily="34" charset="0"/>
              <a:ea typeface="Calibri" panose="020F0502020204030204" pitchFamily="34" charset="0"/>
              <a:cs typeface="Times New Roman" panose="02020603050405020304" pitchFamily="18" charset="0"/>
            </a:endParaRPr>
          </a:p>
          <a:p>
            <a:pPr>
              <a:spcBef>
                <a:spcPct val="0"/>
              </a:spcBef>
              <a:buClrTx/>
              <a:buSzTx/>
              <a:buFontTx/>
              <a:buNone/>
            </a:pPr>
            <a:r>
              <a:rPr lang="en-US" altLang="en-US" sz="900">
                <a:solidFill>
                  <a:srgbClr val="FFFFFF"/>
                </a:solidFill>
                <a:latin typeface="Calibri" panose="020F0502020204030204" pitchFamily="34" charset="0"/>
                <a:ea typeface="Calibri" panose="020F0502020204030204" pitchFamily="34" charset="0"/>
                <a:cs typeface="Times New Roman" panose="02020603050405020304" pitchFamily="18" charset="0"/>
              </a:rPr>
              <a:t>Trainings</a:t>
            </a:r>
            <a:endParaRPr lang="en-US" altLang="en-US" sz="300">
              <a:latin typeface="Corbel" panose="020B0503020204020204" pitchFamily="34" charset="0"/>
              <a:ea typeface="Calibri" panose="020F0502020204030204" pitchFamily="34" charset="0"/>
              <a:cs typeface="Times New Roman" panose="02020603050405020304" pitchFamily="18" charset="0"/>
            </a:endParaRPr>
          </a:p>
          <a:p>
            <a:pPr>
              <a:spcBef>
                <a:spcPct val="0"/>
              </a:spcBef>
              <a:buClrTx/>
              <a:buSzTx/>
              <a:buFontTx/>
              <a:buNone/>
            </a:pPr>
            <a:r>
              <a:rPr lang="en-US" altLang="en-US" sz="900">
                <a:solidFill>
                  <a:srgbClr val="FFFFFF"/>
                </a:solidFill>
                <a:latin typeface="Calibri" panose="020F0502020204030204" pitchFamily="34" charset="0"/>
                <a:ea typeface="Calibri" panose="020F0502020204030204" pitchFamily="34" charset="0"/>
                <a:cs typeface="Times New Roman" panose="02020603050405020304" pitchFamily="18" charset="0"/>
              </a:rPr>
              <a:t>Provide EP Coalition Mandated Deliverables </a:t>
            </a:r>
            <a:endParaRPr lang="en-US" altLang="en-US" sz="300">
              <a:latin typeface="Corbel" panose="020B0503020204020204" pitchFamily="34" charset="0"/>
              <a:ea typeface="Calibri" panose="020F0502020204030204" pitchFamily="34" charset="0"/>
              <a:cs typeface="Times New Roman" panose="02020603050405020304" pitchFamily="18" charset="0"/>
            </a:endParaRPr>
          </a:p>
          <a:p>
            <a:pPr>
              <a:spcBef>
                <a:spcPct val="0"/>
              </a:spcBef>
              <a:buClrTx/>
              <a:buSzTx/>
              <a:buFontTx/>
              <a:buNone/>
            </a:pPr>
            <a:endParaRPr lang="en-US" altLang="en-US" sz="1800">
              <a:latin typeface="Corbel" panose="020B0503020204020204" pitchFamily="34" charset="0"/>
              <a:ea typeface="Calibri" panose="020F0502020204030204" pitchFamily="34" charset="0"/>
              <a:cs typeface="Times New Roman" panose="02020603050405020304" pitchFamily="18" charset="0"/>
            </a:endParaRPr>
          </a:p>
        </p:txBody>
      </p:sp>
      <p:sp>
        <p:nvSpPr>
          <p:cNvPr id="13327" name="Rectangle 11"/>
          <p:cNvSpPr>
            <a:spLocks noChangeArrowheads="1"/>
          </p:cNvSpPr>
          <p:nvPr/>
        </p:nvSpPr>
        <p:spPr bwMode="auto">
          <a:xfrm>
            <a:off x="7566025" y="233363"/>
            <a:ext cx="871538" cy="376237"/>
          </a:xfrm>
          <a:prstGeom prst="rect">
            <a:avLst/>
          </a:prstGeom>
          <a:solidFill>
            <a:srgbClr val="5B9BD5"/>
          </a:solidFill>
          <a:ln w="12700">
            <a:solidFill>
              <a:srgbClr val="41719C"/>
            </a:solidFill>
            <a:miter lim="800000"/>
            <a:headEnd/>
            <a:tailEnd/>
          </a:ln>
        </p:spPr>
        <p:txBody>
          <a:bodyPr anchor="ctr"/>
          <a:lstStyle>
            <a:lvl1pPr>
              <a:spcBef>
                <a:spcPts val="1000"/>
              </a:spcBef>
              <a:buClr>
                <a:srgbClr val="8AD0D6"/>
              </a:buClr>
              <a:buSzPct val="80000"/>
              <a:buFont typeface="Wingdings 3" panose="05040102010807070707" pitchFamily="18" charset="2"/>
              <a:buChar char=""/>
              <a:defRPr sz="2000">
                <a:solidFill>
                  <a:schemeClr val="tx1"/>
                </a:solidFill>
                <a:latin typeface="Century Gothic" panose="020B0502020202020204" pitchFamily="34" charset="0"/>
              </a:defRPr>
            </a:lvl1pPr>
            <a:lvl2pPr marL="742950" indent="-285750">
              <a:spcBef>
                <a:spcPts val="1000"/>
              </a:spcBef>
              <a:buClr>
                <a:srgbClr val="8AD0D6"/>
              </a:buClr>
              <a:buSzPct val="80000"/>
              <a:buFont typeface="Wingdings 3" panose="05040102010807070707" pitchFamily="18" charset="2"/>
              <a:buChar char=""/>
              <a:defRPr>
                <a:solidFill>
                  <a:schemeClr val="tx1"/>
                </a:solidFill>
                <a:latin typeface="Century Gothic" panose="020B0502020202020204" pitchFamily="34" charset="0"/>
              </a:defRPr>
            </a:lvl2pPr>
            <a:lvl3pPr marL="1143000" indent="-228600">
              <a:spcBef>
                <a:spcPts val="1000"/>
              </a:spcBef>
              <a:buClr>
                <a:srgbClr val="8AD0D6"/>
              </a:buClr>
              <a:buSzPct val="80000"/>
              <a:buFont typeface="Wingdings 3" panose="05040102010807070707" pitchFamily="18" charset="2"/>
              <a:buChar char=""/>
              <a:defRPr sz="1600">
                <a:solidFill>
                  <a:schemeClr val="tx1"/>
                </a:solidFill>
                <a:latin typeface="Century Gothic" panose="020B0502020202020204" pitchFamily="34" charset="0"/>
              </a:defRPr>
            </a:lvl3pPr>
            <a:lvl4pPr marL="1600200" indent="-228600">
              <a:spcBef>
                <a:spcPts val="1000"/>
              </a:spcBef>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4pPr>
            <a:lvl5pPr marL="2057400" indent="-228600">
              <a:spcBef>
                <a:spcPts val="1000"/>
              </a:spcBef>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5pPr>
            <a:lvl6pPr marL="2514600" indent="-228600" defTabSz="457200" eaLnBrk="0" fontAlgn="base" hangingPunct="0">
              <a:spcBef>
                <a:spcPts val="1000"/>
              </a:spcBef>
              <a:spcAft>
                <a:spcPct val="0"/>
              </a:spcAft>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6pPr>
            <a:lvl7pPr marL="2971800" indent="-228600" defTabSz="457200" eaLnBrk="0" fontAlgn="base" hangingPunct="0">
              <a:spcBef>
                <a:spcPts val="1000"/>
              </a:spcBef>
              <a:spcAft>
                <a:spcPct val="0"/>
              </a:spcAft>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7pPr>
            <a:lvl8pPr marL="3429000" indent="-228600" defTabSz="457200" eaLnBrk="0" fontAlgn="base" hangingPunct="0">
              <a:spcBef>
                <a:spcPts val="1000"/>
              </a:spcBef>
              <a:spcAft>
                <a:spcPct val="0"/>
              </a:spcAft>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8pPr>
            <a:lvl9pPr marL="3886200" indent="-228600" defTabSz="457200" eaLnBrk="0" fontAlgn="base" hangingPunct="0">
              <a:spcBef>
                <a:spcPts val="1000"/>
              </a:spcBef>
              <a:spcAft>
                <a:spcPct val="0"/>
              </a:spcAft>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9pPr>
          </a:lstStyle>
          <a:p>
            <a:pPr algn="ctr">
              <a:spcBef>
                <a:spcPct val="0"/>
              </a:spcBef>
              <a:buClrTx/>
              <a:buSzTx/>
              <a:buFontTx/>
              <a:buNone/>
            </a:pPr>
            <a:r>
              <a:rPr lang="en-US" altLang="en-US" sz="800">
                <a:solidFill>
                  <a:srgbClr val="FFFFFF"/>
                </a:solidFill>
                <a:latin typeface="Calibri" panose="020F0502020204030204" pitchFamily="34" charset="0"/>
                <a:ea typeface="Calibri" panose="020F0502020204030204" pitchFamily="34" charset="0"/>
                <a:cs typeface="Times New Roman" panose="02020603050405020304" pitchFamily="18" charset="0"/>
              </a:rPr>
              <a:t>Animal Control &amp; Other  </a:t>
            </a:r>
            <a:endParaRPr lang="en-US" altLang="en-US" sz="1800">
              <a:latin typeface="Corbel" panose="020B0503020204020204" pitchFamily="34" charset="0"/>
              <a:ea typeface="Calibri" panose="020F0502020204030204" pitchFamily="34" charset="0"/>
              <a:cs typeface="Times New Roman" panose="02020603050405020304" pitchFamily="18" charset="0"/>
            </a:endParaRPr>
          </a:p>
        </p:txBody>
      </p:sp>
      <p:sp>
        <p:nvSpPr>
          <p:cNvPr id="13328" name="Flowchart: Process 14"/>
          <p:cNvSpPr>
            <a:spLocks noChangeArrowheads="1"/>
          </p:cNvSpPr>
          <p:nvPr/>
        </p:nvSpPr>
        <p:spPr bwMode="auto">
          <a:xfrm>
            <a:off x="7566025" y="673100"/>
            <a:ext cx="881063" cy="5805488"/>
          </a:xfrm>
          <a:prstGeom prst="flowChartProcess">
            <a:avLst/>
          </a:prstGeom>
          <a:solidFill>
            <a:srgbClr val="5B9BD5"/>
          </a:solidFill>
          <a:ln w="12700">
            <a:solidFill>
              <a:srgbClr val="41719C"/>
            </a:solidFill>
            <a:miter lim="800000"/>
            <a:headEnd/>
            <a:tailEnd/>
          </a:ln>
        </p:spPr>
        <p:txBody>
          <a:bodyPr anchor="ctr"/>
          <a:lstStyle>
            <a:lvl1pPr>
              <a:spcBef>
                <a:spcPts val="1000"/>
              </a:spcBef>
              <a:buClr>
                <a:srgbClr val="8AD0D6"/>
              </a:buClr>
              <a:buSzPct val="80000"/>
              <a:buFont typeface="Wingdings 3" panose="05040102010807070707" pitchFamily="18" charset="2"/>
              <a:buChar char=""/>
              <a:defRPr sz="2000">
                <a:solidFill>
                  <a:schemeClr val="tx1"/>
                </a:solidFill>
                <a:latin typeface="Century Gothic" panose="020B0502020202020204" pitchFamily="34" charset="0"/>
              </a:defRPr>
            </a:lvl1pPr>
            <a:lvl2pPr marL="742950" indent="-285750">
              <a:spcBef>
                <a:spcPts val="1000"/>
              </a:spcBef>
              <a:buClr>
                <a:srgbClr val="8AD0D6"/>
              </a:buClr>
              <a:buSzPct val="80000"/>
              <a:buFont typeface="Wingdings 3" panose="05040102010807070707" pitchFamily="18" charset="2"/>
              <a:buChar char=""/>
              <a:defRPr>
                <a:solidFill>
                  <a:schemeClr val="tx1"/>
                </a:solidFill>
                <a:latin typeface="Century Gothic" panose="020B0502020202020204" pitchFamily="34" charset="0"/>
              </a:defRPr>
            </a:lvl2pPr>
            <a:lvl3pPr marL="1143000" indent="-228600">
              <a:spcBef>
                <a:spcPts val="1000"/>
              </a:spcBef>
              <a:buClr>
                <a:srgbClr val="8AD0D6"/>
              </a:buClr>
              <a:buSzPct val="80000"/>
              <a:buFont typeface="Wingdings 3" panose="05040102010807070707" pitchFamily="18" charset="2"/>
              <a:buChar char=""/>
              <a:defRPr sz="1600">
                <a:solidFill>
                  <a:schemeClr val="tx1"/>
                </a:solidFill>
                <a:latin typeface="Century Gothic" panose="020B0502020202020204" pitchFamily="34" charset="0"/>
              </a:defRPr>
            </a:lvl3pPr>
            <a:lvl4pPr marL="1600200" indent="-228600">
              <a:spcBef>
                <a:spcPts val="1000"/>
              </a:spcBef>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4pPr>
            <a:lvl5pPr marL="2057400" indent="-228600">
              <a:spcBef>
                <a:spcPts val="1000"/>
              </a:spcBef>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5pPr>
            <a:lvl6pPr marL="2514600" indent="-228600" defTabSz="457200" eaLnBrk="0" fontAlgn="base" hangingPunct="0">
              <a:spcBef>
                <a:spcPts val="1000"/>
              </a:spcBef>
              <a:spcAft>
                <a:spcPct val="0"/>
              </a:spcAft>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6pPr>
            <a:lvl7pPr marL="2971800" indent="-228600" defTabSz="457200" eaLnBrk="0" fontAlgn="base" hangingPunct="0">
              <a:spcBef>
                <a:spcPts val="1000"/>
              </a:spcBef>
              <a:spcAft>
                <a:spcPct val="0"/>
              </a:spcAft>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7pPr>
            <a:lvl8pPr marL="3429000" indent="-228600" defTabSz="457200" eaLnBrk="0" fontAlgn="base" hangingPunct="0">
              <a:spcBef>
                <a:spcPts val="1000"/>
              </a:spcBef>
              <a:spcAft>
                <a:spcPct val="0"/>
              </a:spcAft>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8pPr>
            <a:lvl9pPr marL="3886200" indent="-228600" defTabSz="457200" eaLnBrk="0" fontAlgn="base" hangingPunct="0">
              <a:spcBef>
                <a:spcPts val="1000"/>
              </a:spcBef>
              <a:spcAft>
                <a:spcPct val="0"/>
              </a:spcAft>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9pPr>
          </a:lstStyle>
          <a:p>
            <a:pPr>
              <a:spcBef>
                <a:spcPct val="0"/>
              </a:spcBef>
              <a:buClrTx/>
              <a:buSzTx/>
              <a:buFontTx/>
              <a:buNone/>
            </a:pPr>
            <a:endParaRPr lang="en-US" altLang="en-US" sz="900">
              <a:solidFill>
                <a:srgbClr val="FFFFFF"/>
              </a:solidFill>
              <a:latin typeface="Calibri" panose="020F0502020204030204" pitchFamily="34" charset="0"/>
              <a:ea typeface="Calibri" panose="020F0502020204030204" pitchFamily="34" charset="0"/>
              <a:cs typeface="Times New Roman" panose="02020603050405020304" pitchFamily="18" charset="0"/>
            </a:endParaRPr>
          </a:p>
          <a:p>
            <a:pPr>
              <a:spcBef>
                <a:spcPct val="0"/>
              </a:spcBef>
              <a:buClrTx/>
              <a:buSzTx/>
              <a:buFontTx/>
              <a:buNone/>
            </a:pPr>
            <a:r>
              <a:rPr lang="en-US" altLang="en-US" sz="900">
                <a:solidFill>
                  <a:srgbClr val="FFFFFF"/>
                </a:solidFill>
                <a:latin typeface="Calibri" panose="020F0502020204030204" pitchFamily="34" charset="0"/>
                <a:ea typeface="Calibri" panose="020F0502020204030204" pitchFamily="34" charset="0"/>
                <a:cs typeface="Times New Roman" panose="02020603050405020304" pitchFamily="18" charset="0"/>
              </a:rPr>
              <a:t>Prevention of the spread Rabies</a:t>
            </a:r>
            <a:endParaRPr lang="en-US" altLang="en-US" sz="300">
              <a:latin typeface="Corbel" panose="020B0503020204020204" pitchFamily="34" charset="0"/>
              <a:ea typeface="Calibri" panose="020F0502020204030204" pitchFamily="34" charset="0"/>
              <a:cs typeface="Times New Roman" panose="02020603050405020304" pitchFamily="18" charset="0"/>
            </a:endParaRPr>
          </a:p>
          <a:p>
            <a:pPr>
              <a:spcBef>
                <a:spcPct val="0"/>
              </a:spcBef>
              <a:buClrTx/>
              <a:buSzTx/>
              <a:buFontTx/>
              <a:buNone/>
            </a:pPr>
            <a:endParaRPr lang="en-US" altLang="en-US" sz="900">
              <a:solidFill>
                <a:srgbClr val="FFFFFF"/>
              </a:solidFill>
              <a:latin typeface="Calibri" panose="020F0502020204030204" pitchFamily="34" charset="0"/>
              <a:ea typeface="Calibri" panose="020F0502020204030204" pitchFamily="34" charset="0"/>
              <a:cs typeface="Times New Roman" panose="02020603050405020304" pitchFamily="18" charset="0"/>
            </a:endParaRPr>
          </a:p>
          <a:p>
            <a:pPr>
              <a:spcBef>
                <a:spcPct val="0"/>
              </a:spcBef>
              <a:buClrTx/>
              <a:buSzTx/>
              <a:buFontTx/>
              <a:buNone/>
            </a:pPr>
            <a:r>
              <a:rPr lang="en-US" altLang="en-US" sz="900">
                <a:solidFill>
                  <a:srgbClr val="FFFFFF"/>
                </a:solidFill>
                <a:latin typeface="Calibri" panose="020F0502020204030204" pitchFamily="34" charset="0"/>
                <a:ea typeface="Calibri" panose="020F0502020204030204" pitchFamily="34" charset="0"/>
                <a:cs typeface="Times New Roman" panose="02020603050405020304" pitchFamily="18" charset="0"/>
              </a:rPr>
              <a:t>Issuance of Animal permits </a:t>
            </a:r>
            <a:endParaRPr lang="en-US" altLang="en-US" sz="300">
              <a:latin typeface="Corbel" panose="020B0503020204020204" pitchFamily="34" charset="0"/>
              <a:ea typeface="Calibri" panose="020F0502020204030204" pitchFamily="34" charset="0"/>
              <a:cs typeface="Times New Roman" panose="02020603050405020304" pitchFamily="18" charset="0"/>
            </a:endParaRPr>
          </a:p>
          <a:p>
            <a:pPr>
              <a:spcBef>
                <a:spcPct val="0"/>
              </a:spcBef>
              <a:buClrTx/>
              <a:buSzTx/>
              <a:buFontTx/>
              <a:buNone/>
            </a:pPr>
            <a:r>
              <a:rPr lang="en-US" altLang="en-US" sz="900">
                <a:solidFill>
                  <a:srgbClr val="FFFFFF"/>
                </a:solidFill>
                <a:latin typeface="Calibri" panose="020F0502020204030204" pitchFamily="34" charset="0"/>
                <a:ea typeface="Calibri" panose="020F0502020204030204" pitchFamily="34" charset="0"/>
                <a:cs typeface="Times New Roman" panose="02020603050405020304" pitchFamily="18" charset="0"/>
              </a:rPr>
              <a:t>Oversee Animal Inspections – Stable and Barn </a:t>
            </a:r>
            <a:endParaRPr lang="en-US" altLang="en-US" sz="300">
              <a:latin typeface="Corbel" panose="020B0503020204020204" pitchFamily="34" charset="0"/>
              <a:ea typeface="Calibri" panose="020F0502020204030204" pitchFamily="34" charset="0"/>
              <a:cs typeface="Times New Roman" panose="02020603050405020304" pitchFamily="18" charset="0"/>
            </a:endParaRPr>
          </a:p>
          <a:p>
            <a:pPr>
              <a:spcBef>
                <a:spcPct val="0"/>
              </a:spcBef>
              <a:buClrTx/>
              <a:buSzTx/>
              <a:buFontTx/>
              <a:buNone/>
            </a:pPr>
            <a:endParaRPr lang="en-US" altLang="en-US" sz="900">
              <a:solidFill>
                <a:srgbClr val="FFFFFF"/>
              </a:solidFill>
              <a:latin typeface="Calibri" panose="020F0502020204030204" pitchFamily="34" charset="0"/>
              <a:ea typeface="Calibri" panose="020F0502020204030204" pitchFamily="34" charset="0"/>
              <a:cs typeface="Times New Roman" panose="02020603050405020304" pitchFamily="18" charset="0"/>
            </a:endParaRPr>
          </a:p>
          <a:p>
            <a:pPr>
              <a:spcBef>
                <a:spcPct val="0"/>
              </a:spcBef>
              <a:buClrTx/>
              <a:buSzTx/>
              <a:buFontTx/>
              <a:buNone/>
            </a:pPr>
            <a:r>
              <a:rPr lang="en-US" altLang="en-US" sz="900">
                <a:solidFill>
                  <a:srgbClr val="FFFFFF"/>
                </a:solidFill>
                <a:latin typeface="Calibri" panose="020F0502020204030204" pitchFamily="34" charset="0"/>
                <a:ea typeface="Calibri" panose="020F0502020204030204" pitchFamily="34" charset="0"/>
                <a:cs typeface="Times New Roman" panose="02020603050405020304" pitchFamily="18" charset="0"/>
              </a:rPr>
              <a:t>Issuance of Emergency Beaver permits </a:t>
            </a:r>
            <a:endParaRPr lang="en-US" altLang="en-US" sz="300">
              <a:latin typeface="Corbel" panose="020B0503020204020204" pitchFamily="34" charset="0"/>
              <a:ea typeface="Calibri" panose="020F0502020204030204" pitchFamily="34" charset="0"/>
              <a:cs typeface="Times New Roman" panose="02020603050405020304" pitchFamily="18" charset="0"/>
            </a:endParaRPr>
          </a:p>
          <a:p>
            <a:pPr>
              <a:spcBef>
                <a:spcPct val="0"/>
              </a:spcBef>
              <a:buClrTx/>
              <a:buSzTx/>
              <a:buFontTx/>
              <a:buNone/>
            </a:pPr>
            <a:r>
              <a:rPr lang="en-US" altLang="en-US" sz="900">
                <a:solidFill>
                  <a:srgbClr val="FFFFFF"/>
                </a:solidFill>
                <a:latin typeface="Calibri" panose="020F0502020204030204" pitchFamily="34" charset="0"/>
                <a:ea typeface="Calibri" panose="020F0502020204030204" pitchFamily="34" charset="0"/>
                <a:cs typeface="Times New Roman" panose="02020603050405020304" pitchFamily="18" charset="0"/>
              </a:rPr>
              <a:t>Beaver Control </a:t>
            </a:r>
            <a:endParaRPr lang="en-US" altLang="en-US" sz="300">
              <a:latin typeface="Corbel" panose="020B0503020204020204" pitchFamily="34" charset="0"/>
              <a:ea typeface="Calibri" panose="020F0502020204030204" pitchFamily="34" charset="0"/>
              <a:cs typeface="Times New Roman" panose="02020603050405020304" pitchFamily="18" charset="0"/>
            </a:endParaRPr>
          </a:p>
          <a:p>
            <a:pPr>
              <a:spcBef>
                <a:spcPct val="0"/>
              </a:spcBef>
              <a:buClrTx/>
              <a:buSzTx/>
              <a:buFontTx/>
              <a:buNone/>
            </a:pPr>
            <a:r>
              <a:rPr lang="en-US" altLang="en-US" sz="900">
                <a:solidFill>
                  <a:srgbClr val="FFFFFF"/>
                </a:solidFill>
                <a:latin typeface="Calibri" panose="020F0502020204030204" pitchFamily="34" charset="0"/>
                <a:ea typeface="Calibri" panose="020F0502020204030204" pitchFamily="34" charset="0"/>
                <a:cs typeface="Times New Roman" panose="02020603050405020304" pitchFamily="18" charset="0"/>
              </a:rPr>
              <a:t>OTHER:</a:t>
            </a:r>
            <a:endParaRPr lang="en-US" altLang="en-US" sz="300">
              <a:latin typeface="Corbel" panose="020B0503020204020204" pitchFamily="34" charset="0"/>
              <a:ea typeface="Calibri" panose="020F0502020204030204" pitchFamily="34" charset="0"/>
              <a:cs typeface="Times New Roman" panose="02020603050405020304" pitchFamily="18" charset="0"/>
            </a:endParaRPr>
          </a:p>
          <a:p>
            <a:pPr>
              <a:spcBef>
                <a:spcPct val="0"/>
              </a:spcBef>
              <a:buClrTx/>
              <a:buSzTx/>
              <a:buFontTx/>
              <a:buNone/>
            </a:pPr>
            <a:endParaRPr lang="en-US" altLang="en-US" sz="900">
              <a:solidFill>
                <a:srgbClr val="FFFFFF"/>
              </a:solidFill>
              <a:latin typeface="Calibri" panose="020F0502020204030204" pitchFamily="34" charset="0"/>
              <a:ea typeface="Calibri" panose="020F0502020204030204" pitchFamily="34" charset="0"/>
              <a:cs typeface="Times New Roman" panose="02020603050405020304" pitchFamily="18" charset="0"/>
            </a:endParaRPr>
          </a:p>
          <a:p>
            <a:pPr>
              <a:spcBef>
                <a:spcPct val="0"/>
              </a:spcBef>
              <a:buClrTx/>
              <a:buSzTx/>
              <a:buFontTx/>
              <a:buNone/>
            </a:pPr>
            <a:r>
              <a:rPr lang="en-US" altLang="en-US" sz="900">
                <a:solidFill>
                  <a:srgbClr val="FFFFFF"/>
                </a:solidFill>
                <a:latin typeface="Calibri" panose="020F0502020204030204" pitchFamily="34" charset="0"/>
                <a:ea typeface="Calibri" panose="020F0502020204030204" pitchFamily="34" charset="0"/>
                <a:cs typeface="Times New Roman" panose="02020603050405020304" pitchFamily="18" charset="0"/>
              </a:rPr>
              <a:t>Community Impact Team </a:t>
            </a:r>
            <a:endParaRPr lang="en-US" altLang="en-US" sz="300">
              <a:latin typeface="Corbel" panose="020B0503020204020204" pitchFamily="34" charset="0"/>
              <a:ea typeface="Calibri" panose="020F0502020204030204" pitchFamily="34" charset="0"/>
              <a:cs typeface="Times New Roman" panose="02020603050405020304" pitchFamily="18" charset="0"/>
            </a:endParaRPr>
          </a:p>
          <a:p>
            <a:pPr>
              <a:spcBef>
                <a:spcPct val="0"/>
              </a:spcBef>
              <a:buClrTx/>
              <a:buSzTx/>
              <a:buFontTx/>
              <a:buNone/>
            </a:pPr>
            <a:r>
              <a:rPr lang="en-US" altLang="en-US" sz="900">
                <a:solidFill>
                  <a:srgbClr val="FFFFFF"/>
                </a:solidFill>
                <a:latin typeface="Calibri" panose="020F0502020204030204" pitchFamily="34" charset="0"/>
                <a:ea typeface="Calibri" panose="020F0502020204030204" pitchFamily="34" charset="0"/>
                <a:cs typeface="Times New Roman" panose="02020603050405020304" pitchFamily="18" charset="0"/>
              </a:rPr>
              <a:t>Enforcement of </a:t>
            </a:r>
          </a:p>
          <a:p>
            <a:pPr>
              <a:spcBef>
                <a:spcPct val="0"/>
              </a:spcBef>
              <a:buClrTx/>
              <a:buSzTx/>
              <a:buFontTx/>
              <a:buNone/>
            </a:pPr>
            <a:endParaRPr lang="en-US" altLang="en-US" sz="900">
              <a:solidFill>
                <a:srgbClr val="FFFFFF"/>
              </a:solidFill>
              <a:latin typeface="Calibri" panose="020F0502020204030204" pitchFamily="34" charset="0"/>
              <a:ea typeface="Calibri" panose="020F0502020204030204" pitchFamily="34" charset="0"/>
              <a:cs typeface="Times New Roman" panose="02020603050405020304" pitchFamily="18" charset="0"/>
            </a:endParaRPr>
          </a:p>
          <a:p>
            <a:pPr>
              <a:spcBef>
                <a:spcPct val="0"/>
              </a:spcBef>
              <a:buClrTx/>
              <a:buSzTx/>
              <a:buFontTx/>
              <a:buNone/>
            </a:pPr>
            <a:r>
              <a:rPr lang="en-US" altLang="en-US" sz="900">
                <a:solidFill>
                  <a:srgbClr val="FFFFFF"/>
                </a:solidFill>
                <a:latin typeface="Calibri" panose="020F0502020204030204" pitchFamily="34" charset="0"/>
                <a:ea typeface="Calibri" panose="020F0502020204030204" pitchFamily="34" charset="0"/>
                <a:cs typeface="Times New Roman" panose="02020603050405020304" pitchFamily="18" charset="0"/>
              </a:rPr>
              <a:t>Local Town of North Reading Charter</a:t>
            </a:r>
            <a:endParaRPr lang="en-US" altLang="en-US" sz="300">
              <a:latin typeface="Corbel" panose="020B0503020204020204" pitchFamily="34" charset="0"/>
              <a:ea typeface="Calibri" panose="020F0502020204030204" pitchFamily="34" charset="0"/>
              <a:cs typeface="Times New Roman" panose="02020603050405020304" pitchFamily="18" charset="0"/>
            </a:endParaRPr>
          </a:p>
          <a:p>
            <a:pPr>
              <a:spcBef>
                <a:spcPct val="0"/>
              </a:spcBef>
              <a:buClrTx/>
              <a:buSzTx/>
              <a:buFontTx/>
              <a:buNone/>
            </a:pPr>
            <a:endParaRPr lang="en-US" altLang="en-US" sz="900">
              <a:solidFill>
                <a:srgbClr val="FFFFFF"/>
              </a:solidFill>
              <a:latin typeface="Calibri" panose="020F0502020204030204" pitchFamily="34" charset="0"/>
              <a:ea typeface="Calibri" panose="020F0502020204030204" pitchFamily="34" charset="0"/>
              <a:cs typeface="Times New Roman" panose="02020603050405020304" pitchFamily="18" charset="0"/>
            </a:endParaRPr>
          </a:p>
          <a:p>
            <a:pPr>
              <a:spcBef>
                <a:spcPct val="0"/>
              </a:spcBef>
              <a:buClrTx/>
              <a:buSzTx/>
              <a:buFontTx/>
              <a:buNone/>
            </a:pPr>
            <a:r>
              <a:rPr lang="en-US" altLang="en-US" sz="900">
                <a:solidFill>
                  <a:srgbClr val="FFFFFF"/>
                </a:solidFill>
                <a:latin typeface="Calibri" panose="020F0502020204030204" pitchFamily="34" charset="0"/>
                <a:ea typeface="Calibri" panose="020F0502020204030204" pitchFamily="34" charset="0"/>
                <a:cs typeface="Times New Roman" panose="02020603050405020304" pitchFamily="18" charset="0"/>
              </a:rPr>
              <a:t>Enforcement of Local BOH Rules &amp; Regulations </a:t>
            </a:r>
            <a:endParaRPr lang="en-US" altLang="en-US" sz="300">
              <a:latin typeface="Corbel" panose="020B0503020204020204" pitchFamily="34" charset="0"/>
              <a:ea typeface="Calibri" panose="020F0502020204030204" pitchFamily="34" charset="0"/>
              <a:cs typeface="Times New Roman" panose="02020603050405020304" pitchFamily="18" charset="0"/>
            </a:endParaRPr>
          </a:p>
          <a:p>
            <a:pPr>
              <a:spcBef>
                <a:spcPct val="0"/>
              </a:spcBef>
              <a:buClrTx/>
              <a:buSzTx/>
              <a:buFontTx/>
              <a:buNone/>
            </a:pPr>
            <a:endParaRPr lang="en-US" altLang="en-US" sz="900">
              <a:solidFill>
                <a:srgbClr val="FFFFFF"/>
              </a:solidFill>
              <a:latin typeface="Calibri" panose="020F0502020204030204" pitchFamily="34" charset="0"/>
              <a:ea typeface="Calibri" panose="020F0502020204030204" pitchFamily="34" charset="0"/>
              <a:cs typeface="Times New Roman" panose="02020603050405020304" pitchFamily="18" charset="0"/>
            </a:endParaRPr>
          </a:p>
          <a:p>
            <a:pPr>
              <a:spcBef>
                <a:spcPct val="0"/>
              </a:spcBef>
              <a:buClrTx/>
              <a:buSzTx/>
              <a:buFontTx/>
              <a:buNone/>
            </a:pPr>
            <a:r>
              <a:rPr lang="en-US" altLang="en-US" sz="900">
                <a:solidFill>
                  <a:srgbClr val="FFFFFF"/>
                </a:solidFill>
                <a:latin typeface="Calibri" panose="020F0502020204030204" pitchFamily="34" charset="0"/>
                <a:ea typeface="Calibri" panose="020F0502020204030204" pitchFamily="34" charset="0"/>
                <a:cs typeface="Times New Roman" panose="02020603050405020304" pitchFamily="18" charset="0"/>
              </a:rPr>
              <a:t>Hazard Mitigation Plan Team </a:t>
            </a:r>
            <a:endParaRPr lang="en-US" altLang="en-US" sz="300">
              <a:latin typeface="Corbel" panose="020B0503020204020204" pitchFamily="34" charset="0"/>
              <a:ea typeface="Calibri" panose="020F0502020204030204" pitchFamily="34" charset="0"/>
              <a:cs typeface="Times New Roman" panose="02020603050405020304" pitchFamily="18" charset="0"/>
            </a:endParaRPr>
          </a:p>
          <a:p>
            <a:pPr>
              <a:spcBef>
                <a:spcPct val="0"/>
              </a:spcBef>
              <a:buClrTx/>
              <a:buSzTx/>
              <a:buFontTx/>
              <a:buNone/>
            </a:pPr>
            <a:endParaRPr lang="en-US" altLang="en-US" sz="900">
              <a:solidFill>
                <a:srgbClr val="FFFFFF"/>
              </a:solidFill>
              <a:latin typeface="Calibri" panose="020F0502020204030204" pitchFamily="34" charset="0"/>
              <a:ea typeface="Calibri" panose="020F0502020204030204" pitchFamily="34" charset="0"/>
              <a:cs typeface="Times New Roman" panose="02020603050405020304" pitchFamily="18" charset="0"/>
            </a:endParaRPr>
          </a:p>
          <a:p>
            <a:pPr>
              <a:spcBef>
                <a:spcPct val="0"/>
              </a:spcBef>
              <a:buClrTx/>
              <a:buSzTx/>
              <a:buFontTx/>
              <a:buNone/>
            </a:pPr>
            <a:r>
              <a:rPr lang="en-US" altLang="en-US" sz="900">
                <a:solidFill>
                  <a:srgbClr val="FFFFFF"/>
                </a:solidFill>
                <a:latin typeface="Calibri" panose="020F0502020204030204" pitchFamily="34" charset="0"/>
                <a:ea typeface="Calibri" panose="020F0502020204030204" pitchFamily="34" charset="0"/>
                <a:cs typeface="Times New Roman" panose="02020603050405020304" pitchFamily="18" charset="0"/>
              </a:rPr>
              <a:t>Public Safety Division Team </a:t>
            </a:r>
            <a:endParaRPr lang="en-US" altLang="en-US" sz="300">
              <a:latin typeface="Corbel" panose="020B0503020204020204" pitchFamily="34" charset="0"/>
              <a:ea typeface="Calibri" panose="020F0502020204030204" pitchFamily="34" charset="0"/>
              <a:cs typeface="Times New Roman" panose="02020603050405020304" pitchFamily="18" charset="0"/>
            </a:endParaRPr>
          </a:p>
          <a:p>
            <a:pPr>
              <a:spcBef>
                <a:spcPct val="0"/>
              </a:spcBef>
              <a:buClrTx/>
              <a:buSzTx/>
              <a:buFontTx/>
              <a:buNone/>
            </a:pPr>
            <a:r>
              <a:rPr lang="en-US" altLang="en-US" sz="900">
                <a:solidFill>
                  <a:srgbClr val="FFFFFF"/>
                </a:solidFill>
                <a:latin typeface="Calibri" panose="020F0502020204030204" pitchFamily="34" charset="0"/>
                <a:ea typeface="Calibri" panose="020F0502020204030204" pitchFamily="34" charset="0"/>
                <a:cs typeface="Times New Roman" panose="02020603050405020304" pitchFamily="18" charset="0"/>
              </a:rPr>
              <a:t> </a:t>
            </a:r>
            <a:endParaRPr lang="en-US" altLang="en-US" sz="300">
              <a:latin typeface="Corbel" panose="020B0503020204020204" pitchFamily="34" charset="0"/>
              <a:ea typeface="Calibri" panose="020F0502020204030204" pitchFamily="34" charset="0"/>
              <a:cs typeface="Times New Roman" panose="02020603050405020304" pitchFamily="18" charset="0"/>
            </a:endParaRPr>
          </a:p>
          <a:p>
            <a:pPr>
              <a:spcBef>
                <a:spcPct val="0"/>
              </a:spcBef>
              <a:buClrTx/>
              <a:buSzTx/>
              <a:buFontTx/>
              <a:buNone/>
            </a:pPr>
            <a:endParaRPr lang="en-US" altLang="en-US" sz="1800">
              <a:latin typeface="Corbel" panose="020B0503020204020204" pitchFamily="34" charset="0"/>
              <a:ea typeface="Calibri" panose="020F0502020204030204" pitchFamily="34" charset="0"/>
              <a:cs typeface="Times New Roman" panose="02020603050405020304"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982663" y="152400"/>
            <a:ext cx="7704137" cy="1295400"/>
          </a:xfrm>
        </p:spPr>
        <p:txBody>
          <a:bodyPr>
            <a:normAutofit fontScale="90000"/>
          </a:bodyPr>
          <a:lstStyle/>
          <a:p>
            <a:pPr eaLnBrk="1" hangingPunct="1"/>
            <a:r>
              <a:rPr lang="en-US" altLang="en-US" smtClean="0"/>
              <a:t>FY 23 Notable Achievements  </a:t>
            </a:r>
            <a:br>
              <a:rPr lang="en-US" altLang="en-US" smtClean="0"/>
            </a:br>
            <a:endParaRPr lang="en-US" altLang="en-US" smtClean="0"/>
          </a:p>
        </p:txBody>
      </p:sp>
      <p:sp>
        <p:nvSpPr>
          <p:cNvPr id="3" name="Content Placeholder 2"/>
          <p:cNvSpPr>
            <a:spLocks noGrp="1"/>
          </p:cNvSpPr>
          <p:nvPr>
            <p:ph idx="1"/>
          </p:nvPr>
        </p:nvSpPr>
        <p:spPr>
          <a:xfrm>
            <a:off x="914400" y="1143000"/>
            <a:ext cx="7704138" cy="5029200"/>
          </a:xfrm>
        </p:spPr>
        <p:txBody>
          <a:bodyPr rtlCol="0">
            <a:normAutofit fontScale="92500" lnSpcReduction="20000"/>
          </a:bodyPr>
          <a:lstStyle/>
          <a:p>
            <a:pPr marL="0" indent="0" algn="ctr" defTabSz="457207" eaLnBrk="1" fontAlgn="auto" hangingPunct="1">
              <a:spcAft>
                <a:spcPts val="0"/>
              </a:spcAft>
              <a:buClr>
                <a:schemeClr val="bg2">
                  <a:lumMod val="40000"/>
                  <a:lumOff val="60000"/>
                </a:schemeClr>
              </a:buClr>
              <a:buFont typeface="Arial" panose="020B0604020202020204" pitchFamily="34" charset="0"/>
              <a:buNone/>
              <a:defRPr/>
            </a:pPr>
            <a:r>
              <a:rPr lang="en-US" dirty="0" smtClean="0"/>
              <a:t> </a:t>
            </a:r>
            <a:endParaRPr lang="en-US" sz="1600" dirty="0" smtClean="0"/>
          </a:p>
          <a:p>
            <a:pPr defTabSz="457207" eaLnBrk="1" fontAlgn="auto" hangingPunct="1">
              <a:spcAft>
                <a:spcPts val="0"/>
              </a:spcAft>
              <a:buClr>
                <a:schemeClr val="bg2">
                  <a:lumMod val="40000"/>
                  <a:lumOff val="60000"/>
                </a:schemeClr>
              </a:buClr>
              <a:buFont typeface="Wingdings" panose="05000000000000000000" pitchFamily="2" charset="2"/>
              <a:buChar char="q"/>
              <a:defRPr/>
            </a:pPr>
            <a:r>
              <a:rPr lang="en-US" sz="1600" dirty="0" smtClean="0"/>
              <a:t>Expanded the role of the new Public Health </a:t>
            </a:r>
            <a:r>
              <a:rPr lang="en-US" sz="1600" dirty="0"/>
              <a:t>N</a:t>
            </a:r>
            <a:r>
              <a:rPr lang="en-US" sz="1600" dirty="0" smtClean="0"/>
              <a:t>urse within the Town of North Reading Community Impact Team(CIT), Social Services Action Team(SSAT), Council on Aging(COA)and the Region 3B Emergency Preparedness Pubic Health Coalition. </a:t>
            </a:r>
          </a:p>
          <a:p>
            <a:pPr defTabSz="457207" eaLnBrk="1" fontAlgn="auto" hangingPunct="1">
              <a:spcAft>
                <a:spcPts val="0"/>
              </a:spcAft>
              <a:buClr>
                <a:schemeClr val="bg2">
                  <a:lumMod val="40000"/>
                  <a:lumOff val="60000"/>
                </a:schemeClr>
              </a:buClr>
              <a:buFont typeface="Wingdings" panose="05000000000000000000" pitchFamily="2" charset="2"/>
              <a:buChar char="q"/>
              <a:defRPr/>
            </a:pPr>
            <a:r>
              <a:rPr lang="en-US" sz="1600" dirty="0" smtClean="0"/>
              <a:t>Hosted 1</a:t>
            </a:r>
            <a:r>
              <a:rPr lang="en-US" sz="1600" baseline="30000" dirty="0" smtClean="0"/>
              <a:t>st</a:t>
            </a:r>
            <a:r>
              <a:rPr lang="en-US" sz="1600" dirty="0" smtClean="0"/>
              <a:t> Annual Town of North Reading Public Health &amp; Wellness Fall Fair with 75 vendors and 300 plus residents in attendance.</a:t>
            </a:r>
          </a:p>
          <a:p>
            <a:pPr defTabSz="457207" eaLnBrk="1" fontAlgn="auto" hangingPunct="1">
              <a:spcAft>
                <a:spcPts val="0"/>
              </a:spcAft>
              <a:buClr>
                <a:schemeClr val="bg2">
                  <a:lumMod val="40000"/>
                  <a:lumOff val="60000"/>
                </a:schemeClr>
              </a:buClr>
              <a:buFont typeface="Wingdings" panose="05000000000000000000" pitchFamily="2" charset="2"/>
              <a:buChar char="q"/>
              <a:defRPr/>
            </a:pPr>
            <a:r>
              <a:rPr lang="en-US" sz="1600" dirty="0" smtClean="0"/>
              <a:t>Hosted community public health evets for North Reading seniors and residents with the Lions Club hearing/vision mobile unit, the Dana Farber mammography mobile unit and the 20/20 eye mobile unit</a:t>
            </a:r>
            <a:endParaRPr lang="en-US" sz="1600" dirty="0"/>
          </a:p>
          <a:p>
            <a:pPr defTabSz="457207" eaLnBrk="1" fontAlgn="auto" hangingPunct="1">
              <a:spcAft>
                <a:spcPts val="0"/>
              </a:spcAft>
              <a:buClr>
                <a:schemeClr val="bg2">
                  <a:lumMod val="40000"/>
                  <a:lumOff val="60000"/>
                </a:schemeClr>
              </a:buClr>
              <a:buFont typeface="Wingdings" panose="05000000000000000000" pitchFamily="2" charset="2"/>
              <a:buChar char="q"/>
              <a:defRPr/>
            </a:pPr>
            <a:r>
              <a:rPr lang="en-US" sz="1600" dirty="0" smtClean="0"/>
              <a:t>Based on State MDPH and Federal CDC guidelines, continued to provide voluntary COVID-19 vaccination clinics and free test kits for North </a:t>
            </a:r>
            <a:r>
              <a:rPr lang="en-US" sz="1600" dirty="0"/>
              <a:t>R</a:t>
            </a:r>
            <a:r>
              <a:rPr lang="en-US" sz="1600" dirty="0" smtClean="0"/>
              <a:t>eading residents</a:t>
            </a:r>
            <a:r>
              <a:rPr lang="en-US" sz="1600" dirty="0"/>
              <a:t> </a:t>
            </a:r>
            <a:r>
              <a:rPr lang="en-US" sz="1600" dirty="0" smtClean="0"/>
              <a:t>and their families.</a:t>
            </a:r>
          </a:p>
          <a:p>
            <a:pPr marL="342906" indent="-342906" defTabSz="457207" eaLnBrk="1" fontAlgn="auto" hangingPunct="1">
              <a:spcAft>
                <a:spcPts val="0"/>
              </a:spcAft>
              <a:buClr>
                <a:schemeClr val="bg2">
                  <a:lumMod val="40000"/>
                  <a:lumOff val="60000"/>
                </a:schemeClr>
              </a:buClr>
              <a:buFont typeface="Wingdings" panose="05000000000000000000" pitchFamily="2" charset="2"/>
              <a:buChar char="q"/>
              <a:defRPr/>
            </a:pPr>
            <a:r>
              <a:rPr lang="en-US" sz="1600" dirty="0" smtClean="0"/>
              <a:t>Maintained public health community outreach through the Healthy Hornet Board of Health FB web page. </a:t>
            </a:r>
          </a:p>
          <a:p>
            <a:pPr marL="342906" indent="-342906" defTabSz="457207" eaLnBrk="1" fontAlgn="auto" hangingPunct="1">
              <a:spcAft>
                <a:spcPts val="0"/>
              </a:spcAft>
              <a:buClr>
                <a:schemeClr val="bg2">
                  <a:lumMod val="40000"/>
                  <a:lumOff val="60000"/>
                </a:schemeClr>
              </a:buClr>
              <a:buFont typeface="Wingdings" panose="05000000000000000000" pitchFamily="2" charset="2"/>
              <a:buChar char="q"/>
              <a:defRPr/>
            </a:pPr>
            <a:r>
              <a:rPr lang="en-US" sz="1600" dirty="0" smtClean="0"/>
              <a:t>Met all FY 22 </a:t>
            </a:r>
            <a:r>
              <a:rPr lang="en-US" sz="1600" dirty="0"/>
              <a:t>compliance with the Massachusetts Department of Public </a:t>
            </a:r>
            <a:r>
              <a:rPr lang="en-US" sz="1600" dirty="0" smtClean="0"/>
              <a:t>Health State Sanitary Codes.</a:t>
            </a:r>
          </a:p>
          <a:p>
            <a:pPr marL="342906" indent="-342906" defTabSz="457207" eaLnBrk="1" fontAlgn="auto" hangingPunct="1">
              <a:spcAft>
                <a:spcPts val="0"/>
              </a:spcAft>
              <a:buClr>
                <a:schemeClr val="bg2">
                  <a:lumMod val="40000"/>
                  <a:lumOff val="60000"/>
                </a:schemeClr>
              </a:buClr>
              <a:buFont typeface="Wingdings" panose="05000000000000000000" pitchFamily="2" charset="2"/>
              <a:buChar char="q"/>
              <a:defRPr/>
            </a:pPr>
            <a:r>
              <a:rPr lang="en-US" sz="1600" dirty="0"/>
              <a:t>Met all other FY 22 State and Federal Public Health deliverables required under the Health Department for the Region 3A Health Emergency Preparedness </a:t>
            </a:r>
            <a:r>
              <a:rPr lang="en-US" sz="1600" dirty="0" smtClean="0"/>
              <a:t>Coalition.</a:t>
            </a:r>
            <a:endParaRPr lang="en-US" sz="1600" dirty="0"/>
          </a:p>
          <a:p>
            <a:pPr marL="342906" indent="-342906" defTabSz="457207" eaLnBrk="1" fontAlgn="auto" hangingPunct="1">
              <a:spcAft>
                <a:spcPts val="0"/>
              </a:spcAft>
              <a:buClr>
                <a:schemeClr val="bg2">
                  <a:lumMod val="40000"/>
                  <a:lumOff val="60000"/>
                </a:schemeClr>
              </a:buClr>
              <a:buFont typeface="Wingdings" panose="05000000000000000000" pitchFamily="2" charset="2"/>
              <a:buChar char="q"/>
              <a:defRPr/>
            </a:pPr>
            <a:endParaRPr lang="en-US" sz="1600" dirty="0" smtClean="0"/>
          </a:p>
          <a:p>
            <a:pPr marL="0" indent="0" defTabSz="457207" eaLnBrk="1" fontAlgn="auto" hangingPunct="1">
              <a:spcAft>
                <a:spcPts val="0"/>
              </a:spcAft>
              <a:buClr>
                <a:schemeClr val="bg2">
                  <a:lumMod val="40000"/>
                  <a:lumOff val="60000"/>
                </a:schemeClr>
              </a:buClr>
              <a:buFont typeface="Wingdings 3" panose="05040102010807070707" pitchFamily="18" charset="2"/>
              <a:buNone/>
              <a:defRPr/>
            </a:pPr>
            <a:endParaRPr lang="en-US" dirty="0"/>
          </a:p>
          <a:p>
            <a:pPr marL="342906" indent="-342906" defTabSz="457207" eaLnBrk="1" fontAlgn="auto" hangingPunct="1">
              <a:spcAft>
                <a:spcPts val="0"/>
              </a:spcAft>
              <a:buClr>
                <a:schemeClr val="bg2">
                  <a:lumMod val="40000"/>
                  <a:lumOff val="60000"/>
                </a:schemeClr>
              </a:buClr>
              <a:buFont typeface="Wingdings" panose="05000000000000000000" pitchFamily="2" charset="2"/>
              <a:buChar char="q"/>
              <a:defRPr/>
            </a:pP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2400" dirty="0" smtClean="0"/>
              <a:t>Health Department Permits Issued - 448</a:t>
            </a:r>
            <a:endParaRPr lang="en-US" sz="24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536566452"/>
              </p:ext>
            </p:extLst>
          </p:nvPr>
        </p:nvGraphicFramePr>
        <p:xfrm>
          <a:off x="827088" y="1295400"/>
          <a:ext cx="7783512" cy="51816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985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2400" dirty="0" smtClean="0"/>
              <a:t>Health Department Inspections and Complaints - 650 </a:t>
            </a:r>
            <a:endParaRPr lang="en-US" sz="24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518792850"/>
              </p:ext>
            </p:extLst>
          </p:nvPr>
        </p:nvGraphicFramePr>
        <p:xfrm>
          <a:off x="381000" y="2052638"/>
          <a:ext cx="7391400" cy="457676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2161680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2400" dirty="0" smtClean="0"/>
              <a:t>Health Department Plan Reviews</a:t>
            </a:r>
            <a:br>
              <a:rPr lang="en-US" sz="2400" dirty="0" smtClean="0"/>
            </a:br>
            <a:r>
              <a:rPr lang="en-US" sz="2400" dirty="0" smtClean="0"/>
              <a:t>435</a:t>
            </a:r>
            <a:endParaRPr lang="en-US" sz="24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176638072"/>
              </p:ext>
            </p:extLst>
          </p:nvPr>
        </p:nvGraphicFramePr>
        <p:xfrm>
          <a:off x="828675" y="2057400"/>
          <a:ext cx="6711950" cy="419576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89486997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F9C9D"/>
      </a:accent5>
      <a:accent6>
        <a:srgbClr val="9E5E9B"/>
      </a:accent6>
      <a:hlink>
        <a:srgbClr val="58C1BA"/>
      </a:hlink>
      <a:folHlink>
        <a:srgbClr val="9DD0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Ion</Template>
  <TotalTime>4125</TotalTime>
  <Words>881</Words>
  <Application>Microsoft Office PowerPoint</Application>
  <PresentationFormat>On-screen Show (4:3)</PresentationFormat>
  <Paragraphs>223</Paragraphs>
  <Slides>12</Slides>
  <Notes>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12</vt:i4>
      </vt:variant>
    </vt:vector>
  </HeadingPairs>
  <TitlesOfParts>
    <vt:vector size="20" baseType="lpstr">
      <vt:lpstr>Arial</vt:lpstr>
      <vt:lpstr>Calibri</vt:lpstr>
      <vt:lpstr>Century Gothic</vt:lpstr>
      <vt:lpstr>Corbel</vt:lpstr>
      <vt:lpstr>Times New Roman</vt:lpstr>
      <vt:lpstr>Wingdings</vt:lpstr>
      <vt:lpstr>Wingdings 3</vt:lpstr>
      <vt:lpstr>Ion</vt:lpstr>
      <vt:lpstr>North Reading Health Department </vt:lpstr>
      <vt:lpstr>Outline</vt:lpstr>
      <vt:lpstr>North Reading  Board of Health Mission: </vt:lpstr>
      <vt:lpstr>North Reading Health Department - Programs and Services:    1. Policy &amp; Administration   2. Environmental Health   3. Food Protection Program   4. Community Sanitation   5. Community Health   6. Emergency Planning  7. Animal Control &amp; Other </vt:lpstr>
      <vt:lpstr>PowerPoint Presentation</vt:lpstr>
      <vt:lpstr>FY 23 Notable Achievements   </vt:lpstr>
      <vt:lpstr>Health Department Permits Issued - 448</vt:lpstr>
      <vt:lpstr>Health Department Inspections and Complaints - 650 </vt:lpstr>
      <vt:lpstr>Health Department Plan Reviews 435</vt:lpstr>
      <vt:lpstr>                               Performance Workload Indicators    The salaries of a full time Director of Public Health and full time Administrative Assistant who also support the elements of the Health Department budget. In addition to the full time personal, the health department also employs:   (1) Contractual onsite sewage &amp; disposal system plan reviewer. (1) Contractual onsite sewage &amp; disposal system soil evaluator  (1) part time public health nurse (24 hours a week) to investigate all State mandated MAVEN reported infectious/communicable reportable diseases and assist in conducting community Influenza clinics.  </vt:lpstr>
      <vt:lpstr>FY 2025 Goals</vt:lpstr>
      <vt:lpstr>Questions?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Person in Charge Training ‘07</dc:title>
  <dc:creator>mwaksmonski</dc:creator>
  <cp:lastModifiedBy>Bob Bracey</cp:lastModifiedBy>
  <cp:revision>268</cp:revision>
  <cp:lastPrinted>2020-03-05T15:04:33Z</cp:lastPrinted>
  <dcterms:created xsi:type="dcterms:W3CDTF">2007-09-25T21:12:43Z</dcterms:created>
  <dcterms:modified xsi:type="dcterms:W3CDTF">2024-03-11T14:21:27Z</dcterms:modified>
</cp:coreProperties>
</file>